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8"/>
  </p:notesMasterIdLst>
  <p:sldIdLst>
    <p:sldId id="256" r:id="rId2"/>
    <p:sldId id="284" r:id="rId3"/>
    <p:sldId id="257" r:id="rId4"/>
    <p:sldId id="268" r:id="rId5"/>
    <p:sldId id="258" r:id="rId6"/>
    <p:sldId id="263" r:id="rId7"/>
    <p:sldId id="264" r:id="rId8"/>
    <p:sldId id="262" r:id="rId9"/>
    <p:sldId id="282" r:id="rId10"/>
    <p:sldId id="259" r:id="rId11"/>
    <p:sldId id="261" r:id="rId12"/>
    <p:sldId id="260" r:id="rId13"/>
    <p:sldId id="277" r:id="rId14"/>
    <p:sldId id="266" r:id="rId15"/>
    <p:sldId id="265" r:id="rId16"/>
    <p:sldId id="285" r:id="rId17"/>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76693" autoAdjust="0"/>
  </p:normalViewPr>
  <p:slideViewPr>
    <p:cSldViewPr snapToGrid="0">
      <p:cViewPr varScale="1">
        <p:scale>
          <a:sx n="79" d="100"/>
          <a:sy n="79" d="100"/>
        </p:scale>
        <p:origin x="1770" y="78"/>
      </p:cViewPr>
      <p:guideLst/>
    </p:cSldViewPr>
  </p:slideViewPr>
  <p:outlineViewPr>
    <p:cViewPr>
      <p:scale>
        <a:sx n="33" d="100"/>
        <a:sy n="33" d="100"/>
      </p:scale>
      <p:origin x="0" y="-6222"/>
    </p:cViewPr>
  </p:outlineViewPr>
  <p:notesTextViewPr>
    <p:cViewPr>
      <p:scale>
        <a:sx n="1" d="1"/>
        <a:sy n="1" d="1"/>
      </p:scale>
      <p:origin x="0" y="0"/>
    </p:cViewPr>
  </p:notesTextViewPr>
  <p:sorterViewPr>
    <p:cViewPr>
      <p:scale>
        <a:sx n="100" d="100"/>
        <a:sy n="100" d="100"/>
      </p:scale>
      <p:origin x="0" y="-2184"/>
    </p:cViewPr>
  </p:sorterViewPr>
  <p:notesViewPr>
    <p:cSldViewPr snapToGrid="0">
      <p:cViewPr varScale="1">
        <p:scale>
          <a:sx n="77" d="100"/>
          <a:sy n="77" d="100"/>
        </p:scale>
        <p:origin x="404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C763C4-4AD8-4B6F-9FF4-8162B39FEE85}"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515CFB27-0926-458E-A403-44CEADC836BE}">
      <dgm:prSet custT="1"/>
      <dgm:spPr>
        <a:solidFill>
          <a:schemeClr val="accent2">
            <a:lumMod val="60000"/>
            <a:lumOff val="40000"/>
          </a:schemeClr>
        </a:solidFill>
      </dgm:spPr>
      <dgm:t>
        <a:bodyPr/>
        <a:lstStyle/>
        <a:p>
          <a:r>
            <a:rPr lang="en-AU" sz="1800" dirty="0">
              <a:solidFill>
                <a:schemeClr val="tx1"/>
              </a:solidFill>
            </a:rPr>
            <a:t>All committee members must take a responsible approach to decision making, problem solving and adopt good risk management principles</a:t>
          </a:r>
          <a:endParaRPr lang="en-US" sz="1800" dirty="0">
            <a:solidFill>
              <a:schemeClr val="tx1"/>
            </a:solidFill>
          </a:endParaRPr>
        </a:p>
      </dgm:t>
    </dgm:pt>
    <dgm:pt modelId="{E7803F6D-BB01-4867-9C2E-A7FF54E2D758}" type="parTrans" cxnId="{0FC18994-BE70-4EDE-AB05-36F62A55FFC0}">
      <dgm:prSet/>
      <dgm:spPr/>
      <dgm:t>
        <a:bodyPr/>
        <a:lstStyle/>
        <a:p>
          <a:endParaRPr lang="en-US"/>
        </a:p>
      </dgm:t>
    </dgm:pt>
    <dgm:pt modelId="{BC372C18-3D29-4FED-A86C-B04F8D44A3D9}" type="sibTrans" cxnId="{0FC18994-BE70-4EDE-AB05-36F62A55FFC0}">
      <dgm:prSet/>
      <dgm:spPr/>
      <dgm:t>
        <a:bodyPr/>
        <a:lstStyle/>
        <a:p>
          <a:endParaRPr lang="en-US" dirty="0"/>
        </a:p>
      </dgm:t>
    </dgm:pt>
    <dgm:pt modelId="{B7B8E854-7DB0-4A2F-AF12-3C39B9B655BD}">
      <dgm:prSet/>
      <dgm:spPr/>
      <dgm:t>
        <a:bodyPr/>
        <a:lstStyle/>
        <a:p>
          <a:r>
            <a:rPr lang="en-AU" dirty="0">
              <a:solidFill>
                <a:schemeClr val="tx1"/>
              </a:solidFill>
            </a:rPr>
            <a:t>Is a procedure developed to avoid or minimise any negative consequences and reduce potential legal liability</a:t>
          </a:r>
          <a:endParaRPr lang="en-US" dirty="0">
            <a:solidFill>
              <a:schemeClr val="tx1"/>
            </a:solidFill>
          </a:endParaRPr>
        </a:p>
      </dgm:t>
    </dgm:pt>
    <dgm:pt modelId="{082A7FA5-08B6-4706-90F3-A0BBF2A79D33}" type="parTrans" cxnId="{66644023-8DCC-4124-A63B-CD8D14A940D6}">
      <dgm:prSet/>
      <dgm:spPr/>
      <dgm:t>
        <a:bodyPr/>
        <a:lstStyle/>
        <a:p>
          <a:endParaRPr lang="en-US"/>
        </a:p>
      </dgm:t>
    </dgm:pt>
    <dgm:pt modelId="{29A7E2E4-BB39-4A1C-A65B-6A432F0D4F0C}" type="sibTrans" cxnId="{66644023-8DCC-4124-A63B-CD8D14A940D6}">
      <dgm:prSet/>
      <dgm:spPr/>
      <dgm:t>
        <a:bodyPr/>
        <a:lstStyle/>
        <a:p>
          <a:endParaRPr lang="en-US" dirty="0"/>
        </a:p>
      </dgm:t>
    </dgm:pt>
    <dgm:pt modelId="{99B4AB17-1752-4C34-855E-F0775C771567}">
      <dgm:prSet/>
      <dgm:spPr/>
      <dgm:t>
        <a:bodyPr/>
        <a:lstStyle/>
        <a:p>
          <a:r>
            <a:rPr lang="en-AU" dirty="0">
              <a:solidFill>
                <a:schemeClr val="tx1"/>
              </a:solidFill>
            </a:rPr>
            <a:t>Seeks to address potential problem areas before they occur and create a safer environment</a:t>
          </a:r>
          <a:endParaRPr lang="en-US" dirty="0">
            <a:solidFill>
              <a:schemeClr val="tx1"/>
            </a:solidFill>
          </a:endParaRPr>
        </a:p>
      </dgm:t>
    </dgm:pt>
    <dgm:pt modelId="{CE2E0A33-209C-456B-8B6B-649F4265D259}" type="parTrans" cxnId="{0550F854-05DA-4DE0-B4ED-8BE2280967A5}">
      <dgm:prSet/>
      <dgm:spPr/>
      <dgm:t>
        <a:bodyPr/>
        <a:lstStyle/>
        <a:p>
          <a:endParaRPr lang="en-US"/>
        </a:p>
      </dgm:t>
    </dgm:pt>
    <dgm:pt modelId="{656AE234-4718-4BDF-A5D7-9150BAA4A5B2}" type="sibTrans" cxnId="{0550F854-05DA-4DE0-B4ED-8BE2280967A5}">
      <dgm:prSet/>
      <dgm:spPr/>
      <dgm:t>
        <a:bodyPr/>
        <a:lstStyle/>
        <a:p>
          <a:endParaRPr lang="en-US" dirty="0"/>
        </a:p>
      </dgm:t>
    </dgm:pt>
    <dgm:pt modelId="{CD176847-E2B9-4858-9A55-187FA9B8187E}">
      <dgm:prSet/>
      <dgm:spPr/>
      <dgm:t>
        <a:bodyPr/>
        <a:lstStyle/>
        <a:p>
          <a:r>
            <a:rPr lang="en-AU" dirty="0">
              <a:solidFill>
                <a:schemeClr val="tx1"/>
              </a:solidFill>
            </a:rPr>
            <a:t>Is a process to test the effectiveness of measures to prevent events happening that may result in negative outcomes</a:t>
          </a:r>
          <a:r>
            <a:rPr lang="en-AU" dirty="0"/>
            <a:t>?</a:t>
          </a:r>
          <a:endParaRPr lang="en-US" dirty="0"/>
        </a:p>
      </dgm:t>
    </dgm:pt>
    <dgm:pt modelId="{24994969-F90A-4B67-8458-2E19C0851C2E}" type="parTrans" cxnId="{938D693F-5965-486D-808A-311683892BBC}">
      <dgm:prSet/>
      <dgm:spPr/>
      <dgm:t>
        <a:bodyPr/>
        <a:lstStyle/>
        <a:p>
          <a:endParaRPr lang="en-US"/>
        </a:p>
      </dgm:t>
    </dgm:pt>
    <dgm:pt modelId="{5B6450BF-E489-4467-AB40-416624865420}" type="sibTrans" cxnId="{938D693F-5965-486D-808A-311683892BBC}">
      <dgm:prSet/>
      <dgm:spPr/>
      <dgm:t>
        <a:bodyPr/>
        <a:lstStyle/>
        <a:p>
          <a:endParaRPr lang="en-US"/>
        </a:p>
      </dgm:t>
    </dgm:pt>
    <dgm:pt modelId="{302D4511-8954-47CE-8CDC-533372E77357}" type="pres">
      <dgm:prSet presAssocID="{FEC763C4-4AD8-4B6F-9FF4-8162B39FEE85}" presName="outerComposite" presStyleCnt="0">
        <dgm:presLayoutVars>
          <dgm:chMax val="5"/>
          <dgm:dir/>
          <dgm:resizeHandles val="exact"/>
        </dgm:presLayoutVars>
      </dgm:prSet>
      <dgm:spPr/>
    </dgm:pt>
    <dgm:pt modelId="{44FF1074-C923-40DE-A42B-56B4A25C0AD7}" type="pres">
      <dgm:prSet presAssocID="{FEC763C4-4AD8-4B6F-9FF4-8162B39FEE85}" presName="dummyMaxCanvas" presStyleCnt="0">
        <dgm:presLayoutVars/>
      </dgm:prSet>
      <dgm:spPr/>
    </dgm:pt>
    <dgm:pt modelId="{B1CEC1A7-6C70-40A8-B555-F7FE539396F3}" type="pres">
      <dgm:prSet presAssocID="{FEC763C4-4AD8-4B6F-9FF4-8162B39FEE85}" presName="FourNodes_1" presStyleLbl="node1" presStyleIdx="0" presStyleCnt="4" custScaleX="103383">
        <dgm:presLayoutVars>
          <dgm:bulletEnabled val="1"/>
        </dgm:presLayoutVars>
      </dgm:prSet>
      <dgm:spPr/>
    </dgm:pt>
    <dgm:pt modelId="{ECA4167E-7223-4D3E-9D96-0DBAB877F030}" type="pres">
      <dgm:prSet presAssocID="{FEC763C4-4AD8-4B6F-9FF4-8162B39FEE85}" presName="FourNodes_2" presStyleLbl="node1" presStyleIdx="1" presStyleCnt="4">
        <dgm:presLayoutVars>
          <dgm:bulletEnabled val="1"/>
        </dgm:presLayoutVars>
      </dgm:prSet>
      <dgm:spPr/>
    </dgm:pt>
    <dgm:pt modelId="{89B20918-D3B2-46CB-890D-605984E88F3C}" type="pres">
      <dgm:prSet presAssocID="{FEC763C4-4AD8-4B6F-9FF4-8162B39FEE85}" presName="FourNodes_3" presStyleLbl="node1" presStyleIdx="2" presStyleCnt="4">
        <dgm:presLayoutVars>
          <dgm:bulletEnabled val="1"/>
        </dgm:presLayoutVars>
      </dgm:prSet>
      <dgm:spPr/>
    </dgm:pt>
    <dgm:pt modelId="{44D70D39-4EB6-44B4-98E7-CF9BBB871093}" type="pres">
      <dgm:prSet presAssocID="{FEC763C4-4AD8-4B6F-9FF4-8162B39FEE85}" presName="FourNodes_4" presStyleLbl="node1" presStyleIdx="3" presStyleCnt="4">
        <dgm:presLayoutVars>
          <dgm:bulletEnabled val="1"/>
        </dgm:presLayoutVars>
      </dgm:prSet>
      <dgm:spPr/>
    </dgm:pt>
    <dgm:pt modelId="{E6C5589B-3722-4BBF-9BF7-F0B6641FDC6B}" type="pres">
      <dgm:prSet presAssocID="{FEC763C4-4AD8-4B6F-9FF4-8162B39FEE85}" presName="FourConn_1-2" presStyleLbl="fgAccFollowNode1" presStyleIdx="0" presStyleCnt="3">
        <dgm:presLayoutVars>
          <dgm:bulletEnabled val="1"/>
        </dgm:presLayoutVars>
      </dgm:prSet>
      <dgm:spPr/>
    </dgm:pt>
    <dgm:pt modelId="{A9D65C74-D3AD-43F4-9A63-FF845D38914F}" type="pres">
      <dgm:prSet presAssocID="{FEC763C4-4AD8-4B6F-9FF4-8162B39FEE85}" presName="FourConn_2-3" presStyleLbl="fgAccFollowNode1" presStyleIdx="1" presStyleCnt="3">
        <dgm:presLayoutVars>
          <dgm:bulletEnabled val="1"/>
        </dgm:presLayoutVars>
      </dgm:prSet>
      <dgm:spPr/>
    </dgm:pt>
    <dgm:pt modelId="{A493EE4B-E9B3-4704-9C8A-97E7E8D051A8}" type="pres">
      <dgm:prSet presAssocID="{FEC763C4-4AD8-4B6F-9FF4-8162B39FEE85}" presName="FourConn_3-4" presStyleLbl="fgAccFollowNode1" presStyleIdx="2" presStyleCnt="3">
        <dgm:presLayoutVars>
          <dgm:bulletEnabled val="1"/>
        </dgm:presLayoutVars>
      </dgm:prSet>
      <dgm:spPr/>
    </dgm:pt>
    <dgm:pt modelId="{2EDB8E24-B738-422C-A854-6AAACCD04B1A}" type="pres">
      <dgm:prSet presAssocID="{FEC763C4-4AD8-4B6F-9FF4-8162B39FEE85}" presName="FourNodes_1_text" presStyleLbl="node1" presStyleIdx="3" presStyleCnt="4">
        <dgm:presLayoutVars>
          <dgm:bulletEnabled val="1"/>
        </dgm:presLayoutVars>
      </dgm:prSet>
      <dgm:spPr/>
    </dgm:pt>
    <dgm:pt modelId="{46B2E0DF-53C2-4743-A56C-F065A81F990F}" type="pres">
      <dgm:prSet presAssocID="{FEC763C4-4AD8-4B6F-9FF4-8162B39FEE85}" presName="FourNodes_2_text" presStyleLbl="node1" presStyleIdx="3" presStyleCnt="4">
        <dgm:presLayoutVars>
          <dgm:bulletEnabled val="1"/>
        </dgm:presLayoutVars>
      </dgm:prSet>
      <dgm:spPr/>
    </dgm:pt>
    <dgm:pt modelId="{E82B1790-4583-430F-969A-EB975F09AC2A}" type="pres">
      <dgm:prSet presAssocID="{FEC763C4-4AD8-4B6F-9FF4-8162B39FEE85}" presName="FourNodes_3_text" presStyleLbl="node1" presStyleIdx="3" presStyleCnt="4">
        <dgm:presLayoutVars>
          <dgm:bulletEnabled val="1"/>
        </dgm:presLayoutVars>
      </dgm:prSet>
      <dgm:spPr/>
    </dgm:pt>
    <dgm:pt modelId="{51E8BA0B-4F33-470D-A67C-308513FE4ED4}" type="pres">
      <dgm:prSet presAssocID="{FEC763C4-4AD8-4B6F-9FF4-8162B39FEE85}" presName="FourNodes_4_text" presStyleLbl="node1" presStyleIdx="3" presStyleCnt="4">
        <dgm:presLayoutVars>
          <dgm:bulletEnabled val="1"/>
        </dgm:presLayoutVars>
      </dgm:prSet>
      <dgm:spPr/>
    </dgm:pt>
  </dgm:ptLst>
  <dgm:cxnLst>
    <dgm:cxn modelId="{D9F4E710-B6C0-4BCB-AD02-711D32B8551C}" type="presOf" srcId="{B7B8E854-7DB0-4A2F-AF12-3C39B9B655BD}" destId="{46B2E0DF-53C2-4743-A56C-F065A81F990F}" srcOrd="1" destOrd="0" presId="urn:microsoft.com/office/officeart/2005/8/layout/vProcess5"/>
    <dgm:cxn modelId="{66644023-8DCC-4124-A63B-CD8D14A940D6}" srcId="{FEC763C4-4AD8-4B6F-9FF4-8162B39FEE85}" destId="{B7B8E854-7DB0-4A2F-AF12-3C39B9B655BD}" srcOrd="1" destOrd="0" parTransId="{082A7FA5-08B6-4706-90F3-A0BBF2A79D33}" sibTransId="{29A7E2E4-BB39-4A1C-A65B-6A432F0D4F0C}"/>
    <dgm:cxn modelId="{F0914A36-9178-4929-B425-CE2C65B8D2CF}" type="presOf" srcId="{CD176847-E2B9-4858-9A55-187FA9B8187E}" destId="{51E8BA0B-4F33-470D-A67C-308513FE4ED4}" srcOrd="1" destOrd="0" presId="urn:microsoft.com/office/officeart/2005/8/layout/vProcess5"/>
    <dgm:cxn modelId="{938D693F-5965-486D-808A-311683892BBC}" srcId="{FEC763C4-4AD8-4B6F-9FF4-8162B39FEE85}" destId="{CD176847-E2B9-4858-9A55-187FA9B8187E}" srcOrd="3" destOrd="0" parTransId="{24994969-F90A-4B67-8458-2E19C0851C2E}" sibTransId="{5B6450BF-E489-4467-AB40-416624865420}"/>
    <dgm:cxn modelId="{9ECA823F-CC2F-4897-BDDB-62D7C1EEAEC5}" type="presOf" srcId="{BC372C18-3D29-4FED-A86C-B04F8D44A3D9}" destId="{E6C5589B-3722-4BBF-9BF7-F0B6641FDC6B}" srcOrd="0" destOrd="0" presId="urn:microsoft.com/office/officeart/2005/8/layout/vProcess5"/>
    <dgm:cxn modelId="{0397C245-0DD7-4DDD-90F5-D92EF54C4396}" type="presOf" srcId="{99B4AB17-1752-4C34-855E-F0775C771567}" destId="{89B20918-D3B2-46CB-890D-605984E88F3C}" srcOrd="0" destOrd="0" presId="urn:microsoft.com/office/officeart/2005/8/layout/vProcess5"/>
    <dgm:cxn modelId="{FBC09166-7050-4EFC-A860-26188DDBC281}" type="presOf" srcId="{515CFB27-0926-458E-A403-44CEADC836BE}" destId="{2EDB8E24-B738-422C-A854-6AAACCD04B1A}" srcOrd="1" destOrd="0" presId="urn:microsoft.com/office/officeart/2005/8/layout/vProcess5"/>
    <dgm:cxn modelId="{0B44344C-38CD-4D96-9745-8D52D2DA4304}" type="presOf" srcId="{FEC763C4-4AD8-4B6F-9FF4-8162B39FEE85}" destId="{302D4511-8954-47CE-8CDC-533372E77357}" srcOrd="0" destOrd="0" presId="urn:microsoft.com/office/officeart/2005/8/layout/vProcess5"/>
    <dgm:cxn modelId="{0550F854-05DA-4DE0-B4ED-8BE2280967A5}" srcId="{FEC763C4-4AD8-4B6F-9FF4-8162B39FEE85}" destId="{99B4AB17-1752-4C34-855E-F0775C771567}" srcOrd="2" destOrd="0" parTransId="{CE2E0A33-209C-456B-8B6B-649F4265D259}" sibTransId="{656AE234-4718-4BDF-A5D7-9150BAA4A5B2}"/>
    <dgm:cxn modelId="{B7F02E59-42A9-496A-A23C-69377EEA278E}" type="presOf" srcId="{CD176847-E2B9-4858-9A55-187FA9B8187E}" destId="{44D70D39-4EB6-44B4-98E7-CF9BBB871093}" srcOrd="0" destOrd="0" presId="urn:microsoft.com/office/officeart/2005/8/layout/vProcess5"/>
    <dgm:cxn modelId="{2DF93479-AF4C-469C-A726-CA59A9AB1AF2}" type="presOf" srcId="{656AE234-4718-4BDF-A5D7-9150BAA4A5B2}" destId="{A493EE4B-E9B3-4704-9C8A-97E7E8D051A8}" srcOrd="0" destOrd="0" presId="urn:microsoft.com/office/officeart/2005/8/layout/vProcess5"/>
    <dgm:cxn modelId="{007D3E82-7861-4B2D-99D7-4916DBD7A941}" type="presOf" srcId="{99B4AB17-1752-4C34-855E-F0775C771567}" destId="{E82B1790-4583-430F-969A-EB975F09AC2A}" srcOrd="1" destOrd="0" presId="urn:microsoft.com/office/officeart/2005/8/layout/vProcess5"/>
    <dgm:cxn modelId="{0FC18994-BE70-4EDE-AB05-36F62A55FFC0}" srcId="{FEC763C4-4AD8-4B6F-9FF4-8162B39FEE85}" destId="{515CFB27-0926-458E-A403-44CEADC836BE}" srcOrd="0" destOrd="0" parTransId="{E7803F6D-BB01-4867-9C2E-A7FF54E2D758}" sibTransId="{BC372C18-3D29-4FED-A86C-B04F8D44A3D9}"/>
    <dgm:cxn modelId="{CF70D3AD-C887-46AC-888D-5C34273BF04A}" type="presOf" srcId="{B7B8E854-7DB0-4A2F-AF12-3C39B9B655BD}" destId="{ECA4167E-7223-4D3E-9D96-0DBAB877F030}" srcOrd="0" destOrd="0" presId="urn:microsoft.com/office/officeart/2005/8/layout/vProcess5"/>
    <dgm:cxn modelId="{F7EA81B8-A531-4916-806B-789A7AB74972}" type="presOf" srcId="{515CFB27-0926-458E-A403-44CEADC836BE}" destId="{B1CEC1A7-6C70-40A8-B555-F7FE539396F3}" srcOrd="0" destOrd="0" presId="urn:microsoft.com/office/officeart/2005/8/layout/vProcess5"/>
    <dgm:cxn modelId="{26FEE5DA-B5BF-45E4-AB05-AF8C5C7210A5}" type="presOf" srcId="{29A7E2E4-BB39-4A1C-A65B-6A432F0D4F0C}" destId="{A9D65C74-D3AD-43F4-9A63-FF845D38914F}" srcOrd="0" destOrd="0" presId="urn:microsoft.com/office/officeart/2005/8/layout/vProcess5"/>
    <dgm:cxn modelId="{26A77ECA-0A88-4658-8A13-08B307A17AA8}" type="presParOf" srcId="{302D4511-8954-47CE-8CDC-533372E77357}" destId="{44FF1074-C923-40DE-A42B-56B4A25C0AD7}" srcOrd="0" destOrd="0" presId="urn:microsoft.com/office/officeart/2005/8/layout/vProcess5"/>
    <dgm:cxn modelId="{E315BE83-7D74-44FF-8761-6884851A869D}" type="presParOf" srcId="{302D4511-8954-47CE-8CDC-533372E77357}" destId="{B1CEC1A7-6C70-40A8-B555-F7FE539396F3}" srcOrd="1" destOrd="0" presId="urn:microsoft.com/office/officeart/2005/8/layout/vProcess5"/>
    <dgm:cxn modelId="{A84C298C-E123-4C64-A22E-5D790D561DA6}" type="presParOf" srcId="{302D4511-8954-47CE-8CDC-533372E77357}" destId="{ECA4167E-7223-4D3E-9D96-0DBAB877F030}" srcOrd="2" destOrd="0" presId="urn:microsoft.com/office/officeart/2005/8/layout/vProcess5"/>
    <dgm:cxn modelId="{1BA7F6FA-1C65-4AAF-9F3E-E4216E435062}" type="presParOf" srcId="{302D4511-8954-47CE-8CDC-533372E77357}" destId="{89B20918-D3B2-46CB-890D-605984E88F3C}" srcOrd="3" destOrd="0" presId="urn:microsoft.com/office/officeart/2005/8/layout/vProcess5"/>
    <dgm:cxn modelId="{26BFBDB0-43DA-442B-AAA7-6ED07080B6F2}" type="presParOf" srcId="{302D4511-8954-47CE-8CDC-533372E77357}" destId="{44D70D39-4EB6-44B4-98E7-CF9BBB871093}" srcOrd="4" destOrd="0" presId="urn:microsoft.com/office/officeart/2005/8/layout/vProcess5"/>
    <dgm:cxn modelId="{D01AB7F4-36F1-40B8-A6D0-5FBCB3D1855F}" type="presParOf" srcId="{302D4511-8954-47CE-8CDC-533372E77357}" destId="{E6C5589B-3722-4BBF-9BF7-F0B6641FDC6B}" srcOrd="5" destOrd="0" presId="urn:microsoft.com/office/officeart/2005/8/layout/vProcess5"/>
    <dgm:cxn modelId="{4BDC28BC-A5CB-41EB-8EE3-1A6C4D39DB69}" type="presParOf" srcId="{302D4511-8954-47CE-8CDC-533372E77357}" destId="{A9D65C74-D3AD-43F4-9A63-FF845D38914F}" srcOrd="6" destOrd="0" presId="urn:microsoft.com/office/officeart/2005/8/layout/vProcess5"/>
    <dgm:cxn modelId="{6D42F985-3F4F-432D-8D4D-0727BF47BDC9}" type="presParOf" srcId="{302D4511-8954-47CE-8CDC-533372E77357}" destId="{A493EE4B-E9B3-4704-9C8A-97E7E8D051A8}" srcOrd="7" destOrd="0" presId="urn:microsoft.com/office/officeart/2005/8/layout/vProcess5"/>
    <dgm:cxn modelId="{7893BEBC-FA38-4630-AD25-99C97A2E415D}" type="presParOf" srcId="{302D4511-8954-47CE-8CDC-533372E77357}" destId="{2EDB8E24-B738-422C-A854-6AAACCD04B1A}" srcOrd="8" destOrd="0" presId="urn:microsoft.com/office/officeart/2005/8/layout/vProcess5"/>
    <dgm:cxn modelId="{6DA0787C-A43D-4049-B6F6-B5F6E5E4C671}" type="presParOf" srcId="{302D4511-8954-47CE-8CDC-533372E77357}" destId="{46B2E0DF-53C2-4743-A56C-F065A81F990F}" srcOrd="9" destOrd="0" presId="urn:microsoft.com/office/officeart/2005/8/layout/vProcess5"/>
    <dgm:cxn modelId="{B8E8E844-E198-4394-8B49-F3FDDA7C08DE}" type="presParOf" srcId="{302D4511-8954-47CE-8CDC-533372E77357}" destId="{E82B1790-4583-430F-969A-EB975F09AC2A}" srcOrd="10" destOrd="0" presId="urn:microsoft.com/office/officeart/2005/8/layout/vProcess5"/>
    <dgm:cxn modelId="{E8A6A3C2-2A0B-46C0-97E5-0D3BC8E17B58}" type="presParOf" srcId="{302D4511-8954-47CE-8CDC-533372E77357}" destId="{51E8BA0B-4F33-470D-A67C-308513FE4ED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90A241-683E-4E7D-A7D4-D40412E83C5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516556A-5186-4E01-A29F-19FB771FDE87}">
      <dgm:prSet/>
      <dgm:spPr>
        <a:solidFill>
          <a:schemeClr val="accent4"/>
        </a:solidFill>
      </dgm:spPr>
      <dgm:t>
        <a:bodyPr/>
        <a:lstStyle/>
        <a:p>
          <a:r>
            <a:rPr lang="en-AU" dirty="0">
              <a:solidFill>
                <a:schemeClr val="tx1"/>
              </a:solidFill>
            </a:rPr>
            <a:t>Duty to act in good faith &amp; for proper purpose</a:t>
          </a:r>
          <a:endParaRPr lang="en-US" dirty="0">
            <a:solidFill>
              <a:schemeClr val="tx1"/>
            </a:solidFill>
          </a:endParaRPr>
        </a:p>
      </dgm:t>
    </dgm:pt>
    <dgm:pt modelId="{107C98D6-C2F7-4FCD-A053-E834305AEEB3}" type="parTrans" cxnId="{1A0F0562-881A-4C5B-B76D-0374D8B9CB23}">
      <dgm:prSet/>
      <dgm:spPr/>
      <dgm:t>
        <a:bodyPr/>
        <a:lstStyle/>
        <a:p>
          <a:endParaRPr lang="en-US"/>
        </a:p>
      </dgm:t>
    </dgm:pt>
    <dgm:pt modelId="{80A6B079-3191-4C09-ADD2-702AF66AAC49}" type="sibTrans" cxnId="{1A0F0562-881A-4C5B-B76D-0374D8B9CB23}">
      <dgm:prSet/>
      <dgm:spPr/>
      <dgm:t>
        <a:bodyPr/>
        <a:lstStyle/>
        <a:p>
          <a:endParaRPr lang="en-US"/>
        </a:p>
      </dgm:t>
    </dgm:pt>
    <dgm:pt modelId="{B383DDD4-5C57-46DB-9FA7-130E73813937}">
      <dgm:prSet/>
      <dgm:spPr>
        <a:solidFill>
          <a:schemeClr val="accent4">
            <a:lumMod val="60000"/>
            <a:lumOff val="40000"/>
          </a:schemeClr>
        </a:solidFill>
      </dgm:spPr>
      <dgm:t>
        <a:bodyPr/>
        <a:lstStyle/>
        <a:p>
          <a:r>
            <a:rPr lang="en-AU" dirty="0">
              <a:solidFill>
                <a:schemeClr val="tx1"/>
              </a:solidFill>
            </a:rPr>
            <a:t>Duty to act with care, skill and diligence</a:t>
          </a:r>
          <a:endParaRPr lang="en-US" dirty="0">
            <a:solidFill>
              <a:schemeClr val="tx1"/>
            </a:solidFill>
          </a:endParaRPr>
        </a:p>
      </dgm:t>
    </dgm:pt>
    <dgm:pt modelId="{34A8A4D3-0AD5-4A46-B31E-247DFA676A3F}" type="parTrans" cxnId="{5E9E0A7C-2864-47B4-8C9A-E7B985B0105D}">
      <dgm:prSet/>
      <dgm:spPr/>
      <dgm:t>
        <a:bodyPr/>
        <a:lstStyle/>
        <a:p>
          <a:endParaRPr lang="en-US"/>
        </a:p>
      </dgm:t>
    </dgm:pt>
    <dgm:pt modelId="{542AD35A-0D50-42A8-BD00-F38C09E8F960}" type="sibTrans" cxnId="{5E9E0A7C-2864-47B4-8C9A-E7B985B0105D}">
      <dgm:prSet/>
      <dgm:spPr/>
      <dgm:t>
        <a:bodyPr/>
        <a:lstStyle/>
        <a:p>
          <a:endParaRPr lang="en-US"/>
        </a:p>
      </dgm:t>
    </dgm:pt>
    <dgm:pt modelId="{7B50FC1B-E480-4727-9048-65FD942D94F1}">
      <dgm:prSet/>
      <dgm:spPr>
        <a:solidFill>
          <a:schemeClr val="accent3">
            <a:lumMod val="60000"/>
            <a:lumOff val="40000"/>
          </a:schemeClr>
        </a:solidFill>
      </dgm:spPr>
      <dgm:t>
        <a:bodyPr/>
        <a:lstStyle/>
        <a:p>
          <a:r>
            <a:rPr lang="en-AU" dirty="0">
              <a:solidFill>
                <a:schemeClr val="tx1"/>
              </a:solidFill>
            </a:rPr>
            <a:t>Duty not to dishonestly use position or information</a:t>
          </a:r>
          <a:endParaRPr lang="en-US" dirty="0">
            <a:solidFill>
              <a:schemeClr val="tx1"/>
            </a:solidFill>
          </a:endParaRPr>
        </a:p>
      </dgm:t>
    </dgm:pt>
    <dgm:pt modelId="{3A63F417-4A05-480C-8848-FCABB326C50B}" type="parTrans" cxnId="{6FB08DBD-9DF3-444D-8C08-F8A7C396AD6E}">
      <dgm:prSet/>
      <dgm:spPr/>
      <dgm:t>
        <a:bodyPr/>
        <a:lstStyle/>
        <a:p>
          <a:endParaRPr lang="en-US"/>
        </a:p>
      </dgm:t>
    </dgm:pt>
    <dgm:pt modelId="{13F52D3F-1677-48FB-9F33-93E676453F9A}" type="sibTrans" cxnId="{6FB08DBD-9DF3-444D-8C08-F8A7C396AD6E}">
      <dgm:prSet/>
      <dgm:spPr/>
      <dgm:t>
        <a:bodyPr/>
        <a:lstStyle/>
        <a:p>
          <a:endParaRPr lang="en-US"/>
        </a:p>
      </dgm:t>
    </dgm:pt>
    <dgm:pt modelId="{48832921-B806-4174-9B88-87BF7FD3FF90}">
      <dgm:prSet/>
      <dgm:spPr>
        <a:solidFill>
          <a:schemeClr val="accent4">
            <a:lumMod val="40000"/>
            <a:lumOff val="60000"/>
          </a:schemeClr>
        </a:solidFill>
      </dgm:spPr>
      <dgm:t>
        <a:bodyPr/>
        <a:lstStyle/>
        <a:p>
          <a:r>
            <a:rPr lang="en-AU" dirty="0">
              <a:solidFill>
                <a:schemeClr val="tx1"/>
              </a:solidFill>
            </a:rPr>
            <a:t>Duty to avoid conflict of interest</a:t>
          </a:r>
          <a:endParaRPr lang="en-US" dirty="0">
            <a:solidFill>
              <a:schemeClr val="tx1"/>
            </a:solidFill>
          </a:endParaRPr>
        </a:p>
      </dgm:t>
    </dgm:pt>
    <dgm:pt modelId="{41EF72FE-5A85-4521-822A-3C471AB14A51}" type="parTrans" cxnId="{C0596945-94FA-4B9E-8192-C80D8EEF0572}">
      <dgm:prSet/>
      <dgm:spPr/>
      <dgm:t>
        <a:bodyPr/>
        <a:lstStyle/>
        <a:p>
          <a:endParaRPr lang="en-US"/>
        </a:p>
      </dgm:t>
    </dgm:pt>
    <dgm:pt modelId="{6B4205CA-3EE7-4EBD-817B-87D773BE5287}" type="sibTrans" cxnId="{C0596945-94FA-4B9E-8192-C80D8EEF0572}">
      <dgm:prSet/>
      <dgm:spPr/>
      <dgm:t>
        <a:bodyPr/>
        <a:lstStyle/>
        <a:p>
          <a:endParaRPr lang="en-US"/>
        </a:p>
      </dgm:t>
    </dgm:pt>
    <dgm:pt modelId="{9B878114-839B-43CA-AC48-0BD68F9F3683}">
      <dgm:prSet/>
      <dgm:spPr/>
      <dgm:t>
        <a:bodyPr/>
        <a:lstStyle/>
        <a:p>
          <a:r>
            <a:rPr lang="en-US" dirty="0">
              <a:solidFill>
                <a:schemeClr val="tx1"/>
              </a:solidFill>
            </a:rPr>
            <a:t>Laws that cover committees are ‘common law’ and legislation - depending on the type of organisation.</a:t>
          </a:r>
        </a:p>
      </dgm:t>
    </dgm:pt>
    <dgm:pt modelId="{8DF15542-FBB0-4EA9-B4C1-D2DA187ADE82}" type="parTrans" cxnId="{4B42393D-9C17-44E1-B98F-D8BF771CC10F}">
      <dgm:prSet/>
      <dgm:spPr/>
      <dgm:t>
        <a:bodyPr/>
        <a:lstStyle/>
        <a:p>
          <a:endParaRPr lang="en-US"/>
        </a:p>
      </dgm:t>
    </dgm:pt>
    <dgm:pt modelId="{C5BF389D-F586-49A4-A713-0254F1839FE0}" type="sibTrans" cxnId="{4B42393D-9C17-44E1-B98F-D8BF771CC10F}">
      <dgm:prSet/>
      <dgm:spPr/>
      <dgm:t>
        <a:bodyPr/>
        <a:lstStyle/>
        <a:p>
          <a:endParaRPr lang="en-US"/>
        </a:p>
      </dgm:t>
    </dgm:pt>
    <dgm:pt modelId="{038FDEB0-03F8-4FA8-B4B3-AB6725A2647D}" type="pres">
      <dgm:prSet presAssocID="{7A90A241-683E-4E7D-A7D4-D40412E83C5D}" presName="linear" presStyleCnt="0">
        <dgm:presLayoutVars>
          <dgm:animLvl val="lvl"/>
          <dgm:resizeHandles val="exact"/>
        </dgm:presLayoutVars>
      </dgm:prSet>
      <dgm:spPr/>
    </dgm:pt>
    <dgm:pt modelId="{56D27D34-B839-468C-89B1-0CAE495C5CDA}" type="pres">
      <dgm:prSet presAssocID="{6516556A-5186-4E01-A29F-19FB771FDE87}" presName="parentText" presStyleLbl="node1" presStyleIdx="0" presStyleCnt="5">
        <dgm:presLayoutVars>
          <dgm:chMax val="0"/>
          <dgm:bulletEnabled val="1"/>
        </dgm:presLayoutVars>
      </dgm:prSet>
      <dgm:spPr/>
    </dgm:pt>
    <dgm:pt modelId="{703010BC-080C-4FDC-8303-4EBE8662F5B7}" type="pres">
      <dgm:prSet presAssocID="{80A6B079-3191-4C09-ADD2-702AF66AAC49}" presName="spacer" presStyleCnt="0"/>
      <dgm:spPr/>
    </dgm:pt>
    <dgm:pt modelId="{2E80F516-33FE-4EEA-B27D-CE2BCF0F00AF}" type="pres">
      <dgm:prSet presAssocID="{B383DDD4-5C57-46DB-9FA7-130E73813937}" presName="parentText" presStyleLbl="node1" presStyleIdx="1" presStyleCnt="5">
        <dgm:presLayoutVars>
          <dgm:chMax val="0"/>
          <dgm:bulletEnabled val="1"/>
        </dgm:presLayoutVars>
      </dgm:prSet>
      <dgm:spPr/>
    </dgm:pt>
    <dgm:pt modelId="{FC39770F-E032-442A-9B2B-6AF22032C9BC}" type="pres">
      <dgm:prSet presAssocID="{542AD35A-0D50-42A8-BD00-F38C09E8F960}" presName="spacer" presStyleCnt="0"/>
      <dgm:spPr/>
    </dgm:pt>
    <dgm:pt modelId="{AD45C96D-F7F0-40E3-8DE3-E7DD7B82148D}" type="pres">
      <dgm:prSet presAssocID="{7B50FC1B-E480-4727-9048-65FD942D94F1}" presName="parentText" presStyleLbl="node1" presStyleIdx="2" presStyleCnt="5">
        <dgm:presLayoutVars>
          <dgm:chMax val="0"/>
          <dgm:bulletEnabled val="1"/>
        </dgm:presLayoutVars>
      </dgm:prSet>
      <dgm:spPr/>
    </dgm:pt>
    <dgm:pt modelId="{46ABF759-8731-466C-A219-584B09353B08}" type="pres">
      <dgm:prSet presAssocID="{13F52D3F-1677-48FB-9F33-93E676453F9A}" presName="spacer" presStyleCnt="0"/>
      <dgm:spPr/>
    </dgm:pt>
    <dgm:pt modelId="{36357282-CD64-4828-A64D-F5C406A8D2F4}" type="pres">
      <dgm:prSet presAssocID="{48832921-B806-4174-9B88-87BF7FD3FF90}" presName="parentText" presStyleLbl="node1" presStyleIdx="3" presStyleCnt="5">
        <dgm:presLayoutVars>
          <dgm:chMax val="0"/>
          <dgm:bulletEnabled val="1"/>
        </dgm:presLayoutVars>
      </dgm:prSet>
      <dgm:spPr/>
    </dgm:pt>
    <dgm:pt modelId="{24350735-77BC-4C75-8514-60441BF17B36}" type="pres">
      <dgm:prSet presAssocID="{6B4205CA-3EE7-4EBD-817B-87D773BE5287}" presName="spacer" presStyleCnt="0"/>
      <dgm:spPr/>
    </dgm:pt>
    <dgm:pt modelId="{76540BA6-CD6D-4E7C-9ADE-73CC742BBC13}" type="pres">
      <dgm:prSet presAssocID="{9B878114-839B-43CA-AC48-0BD68F9F3683}" presName="parentText" presStyleLbl="node1" presStyleIdx="4" presStyleCnt="5">
        <dgm:presLayoutVars>
          <dgm:chMax val="0"/>
          <dgm:bulletEnabled val="1"/>
        </dgm:presLayoutVars>
      </dgm:prSet>
      <dgm:spPr/>
    </dgm:pt>
  </dgm:ptLst>
  <dgm:cxnLst>
    <dgm:cxn modelId="{0DFE2C0E-C0F2-4D04-8083-36B4EF6A935B}" type="presOf" srcId="{7B50FC1B-E480-4727-9048-65FD942D94F1}" destId="{AD45C96D-F7F0-40E3-8DE3-E7DD7B82148D}" srcOrd="0" destOrd="0" presId="urn:microsoft.com/office/officeart/2005/8/layout/vList2"/>
    <dgm:cxn modelId="{C1DF6A10-09CC-49D5-AE47-25CB3E2F5E74}" type="presOf" srcId="{9B878114-839B-43CA-AC48-0BD68F9F3683}" destId="{76540BA6-CD6D-4E7C-9ADE-73CC742BBC13}" srcOrd="0" destOrd="0" presId="urn:microsoft.com/office/officeart/2005/8/layout/vList2"/>
    <dgm:cxn modelId="{3C488919-7FDC-4F37-B0DE-7317244CCD65}" type="presOf" srcId="{B383DDD4-5C57-46DB-9FA7-130E73813937}" destId="{2E80F516-33FE-4EEA-B27D-CE2BCF0F00AF}" srcOrd="0" destOrd="0" presId="urn:microsoft.com/office/officeart/2005/8/layout/vList2"/>
    <dgm:cxn modelId="{4B42393D-9C17-44E1-B98F-D8BF771CC10F}" srcId="{7A90A241-683E-4E7D-A7D4-D40412E83C5D}" destId="{9B878114-839B-43CA-AC48-0BD68F9F3683}" srcOrd="4" destOrd="0" parTransId="{8DF15542-FBB0-4EA9-B4C1-D2DA187ADE82}" sibTransId="{C5BF389D-F586-49A4-A713-0254F1839FE0}"/>
    <dgm:cxn modelId="{1A0F0562-881A-4C5B-B76D-0374D8B9CB23}" srcId="{7A90A241-683E-4E7D-A7D4-D40412E83C5D}" destId="{6516556A-5186-4E01-A29F-19FB771FDE87}" srcOrd="0" destOrd="0" parTransId="{107C98D6-C2F7-4FCD-A053-E834305AEEB3}" sibTransId="{80A6B079-3191-4C09-ADD2-702AF66AAC49}"/>
    <dgm:cxn modelId="{C0596945-94FA-4B9E-8192-C80D8EEF0572}" srcId="{7A90A241-683E-4E7D-A7D4-D40412E83C5D}" destId="{48832921-B806-4174-9B88-87BF7FD3FF90}" srcOrd="3" destOrd="0" parTransId="{41EF72FE-5A85-4521-822A-3C471AB14A51}" sibTransId="{6B4205CA-3EE7-4EBD-817B-87D773BE5287}"/>
    <dgm:cxn modelId="{06182B72-A2CE-42BC-B336-7CE496DAC020}" type="presOf" srcId="{48832921-B806-4174-9B88-87BF7FD3FF90}" destId="{36357282-CD64-4828-A64D-F5C406A8D2F4}" srcOrd="0" destOrd="0" presId="urn:microsoft.com/office/officeart/2005/8/layout/vList2"/>
    <dgm:cxn modelId="{5E9E0A7C-2864-47B4-8C9A-E7B985B0105D}" srcId="{7A90A241-683E-4E7D-A7D4-D40412E83C5D}" destId="{B383DDD4-5C57-46DB-9FA7-130E73813937}" srcOrd="1" destOrd="0" parTransId="{34A8A4D3-0AD5-4A46-B31E-247DFA676A3F}" sibTransId="{542AD35A-0D50-42A8-BD00-F38C09E8F960}"/>
    <dgm:cxn modelId="{6FB08DBD-9DF3-444D-8C08-F8A7C396AD6E}" srcId="{7A90A241-683E-4E7D-A7D4-D40412E83C5D}" destId="{7B50FC1B-E480-4727-9048-65FD942D94F1}" srcOrd="2" destOrd="0" parTransId="{3A63F417-4A05-480C-8848-FCABB326C50B}" sibTransId="{13F52D3F-1677-48FB-9F33-93E676453F9A}"/>
    <dgm:cxn modelId="{E71835E9-2FAF-47CA-A382-5B75FC69ECEF}" type="presOf" srcId="{7A90A241-683E-4E7D-A7D4-D40412E83C5D}" destId="{038FDEB0-03F8-4FA8-B4B3-AB6725A2647D}" srcOrd="0" destOrd="0" presId="urn:microsoft.com/office/officeart/2005/8/layout/vList2"/>
    <dgm:cxn modelId="{775D27F4-740B-4F94-B84F-D3405166FD0A}" type="presOf" srcId="{6516556A-5186-4E01-A29F-19FB771FDE87}" destId="{56D27D34-B839-468C-89B1-0CAE495C5CDA}" srcOrd="0" destOrd="0" presId="urn:microsoft.com/office/officeart/2005/8/layout/vList2"/>
    <dgm:cxn modelId="{D0F5D6CD-A9C2-4179-9279-CCF42FEB339A}" type="presParOf" srcId="{038FDEB0-03F8-4FA8-B4B3-AB6725A2647D}" destId="{56D27D34-B839-468C-89B1-0CAE495C5CDA}" srcOrd="0" destOrd="0" presId="urn:microsoft.com/office/officeart/2005/8/layout/vList2"/>
    <dgm:cxn modelId="{8A1FF5C9-0BA7-4A63-90FC-F94B8108679F}" type="presParOf" srcId="{038FDEB0-03F8-4FA8-B4B3-AB6725A2647D}" destId="{703010BC-080C-4FDC-8303-4EBE8662F5B7}" srcOrd="1" destOrd="0" presId="urn:microsoft.com/office/officeart/2005/8/layout/vList2"/>
    <dgm:cxn modelId="{43B1C678-F5CE-47F6-B931-B85E85852C85}" type="presParOf" srcId="{038FDEB0-03F8-4FA8-B4B3-AB6725A2647D}" destId="{2E80F516-33FE-4EEA-B27D-CE2BCF0F00AF}" srcOrd="2" destOrd="0" presId="urn:microsoft.com/office/officeart/2005/8/layout/vList2"/>
    <dgm:cxn modelId="{750342E5-BD89-410D-900F-7857CADDB0CB}" type="presParOf" srcId="{038FDEB0-03F8-4FA8-B4B3-AB6725A2647D}" destId="{FC39770F-E032-442A-9B2B-6AF22032C9BC}" srcOrd="3" destOrd="0" presId="urn:microsoft.com/office/officeart/2005/8/layout/vList2"/>
    <dgm:cxn modelId="{4B36D881-D5EB-4EA1-95EC-70FA1540B1F4}" type="presParOf" srcId="{038FDEB0-03F8-4FA8-B4B3-AB6725A2647D}" destId="{AD45C96D-F7F0-40E3-8DE3-E7DD7B82148D}" srcOrd="4" destOrd="0" presId="urn:microsoft.com/office/officeart/2005/8/layout/vList2"/>
    <dgm:cxn modelId="{7BC5619A-D0BC-4123-9EB1-B58940601F8E}" type="presParOf" srcId="{038FDEB0-03F8-4FA8-B4B3-AB6725A2647D}" destId="{46ABF759-8731-466C-A219-584B09353B08}" srcOrd="5" destOrd="0" presId="urn:microsoft.com/office/officeart/2005/8/layout/vList2"/>
    <dgm:cxn modelId="{F638A038-146C-4075-9518-CDE0B0020274}" type="presParOf" srcId="{038FDEB0-03F8-4FA8-B4B3-AB6725A2647D}" destId="{36357282-CD64-4828-A64D-F5C406A8D2F4}" srcOrd="6" destOrd="0" presId="urn:microsoft.com/office/officeart/2005/8/layout/vList2"/>
    <dgm:cxn modelId="{ADC11FFC-3696-4123-AE01-A5FC31620F07}" type="presParOf" srcId="{038FDEB0-03F8-4FA8-B4B3-AB6725A2647D}" destId="{24350735-77BC-4C75-8514-60441BF17B36}" srcOrd="7" destOrd="0" presId="urn:microsoft.com/office/officeart/2005/8/layout/vList2"/>
    <dgm:cxn modelId="{C1281793-98D9-4870-B9C8-3394E6D28484}" type="presParOf" srcId="{038FDEB0-03F8-4FA8-B4B3-AB6725A2647D}" destId="{76540BA6-CD6D-4E7C-9ADE-73CC742BBC1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066946-6395-4442-AC1C-5629A91AEC4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92E1EA4-4516-4590-8047-6412DEBE6DFB}">
      <dgm:prSet custT="1"/>
      <dgm:spPr/>
      <dgm:t>
        <a:bodyPr/>
        <a:lstStyle/>
        <a:p>
          <a:r>
            <a:rPr lang="en-AU" sz="1600" dirty="0">
              <a:solidFill>
                <a:schemeClr val="tx1"/>
              </a:solidFill>
            </a:rPr>
            <a:t>If a decision is likely to benefit one committee member or a person close to the committee member, that member is no longer in a position to make an impartial decision as there is a clear conflict of interest</a:t>
          </a:r>
          <a:r>
            <a:rPr lang="en-AU" sz="1400" dirty="0"/>
            <a:t>.</a:t>
          </a:r>
          <a:endParaRPr lang="en-US" sz="1400" dirty="0"/>
        </a:p>
      </dgm:t>
    </dgm:pt>
    <dgm:pt modelId="{B0DDDFF3-ED4E-4455-8C16-EB4848E5149B}" type="parTrans" cxnId="{B2F00673-E950-41A4-8561-0B68DF59E6E3}">
      <dgm:prSet/>
      <dgm:spPr/>
      <dgm:t>
        <a:bodyPr/>
        <a:lstStyle/>
        <a:p>
          <a:endParaRPr lang="en-US"/>
        </a:p>
      </dgm:t>
    </dgm:pt>
    <dgm:pt modelId="{307AC582-12E8-45E3-85D2-AE8EF44861BB}" type="sibTrans" cxnId="{B2F00673-E950-41A4-8561-0B68DF59E6E3}">
      <dgm:prSet/>
      <dgm:spPr/>
      <dgm:t>
        <a:bodyPr/>
        <a:lstStyle/>
        <a:p>
          <a:endParaRPr lang="en-US"/>
        </a:p>
      </dgm:t>
    </dgm:pt>
    <dgm:pt modelId="{3749762A-6F3F-4186-9072-054A4336F3E2}">
      <dgm:prSet custT="1"/>
      <dgm:spPr/>
      <dgm:t>
        <a:bodyPr/>
        <a:lstStyle/>
        <a:p>
          <a:r>
            <a:rPr lang="en-AU" sz="1600" dirty="0">
              <a:solidFill>
                <a:schemeClr val="tx1"/>
              </a:solidFill>
            </a:rPr>
            <a:t>If a conflict has been identified, it must be disclosed and from that moment </a:t>
          </a:r>
          <a:r>
            <a:rPr lang="en-AU" sz="1600" i="1" dirty="0">
              <a:solidFill>
                <a:schemeClr val="tx1"/>
              </a:solidFill>
            </a:rPr>
            <a:t>is disclosed</a:t>
          </a:r>
          <a:r>
            <a:rPr lang="en-AU" sz="1600" dirty="0">
              <a:solidFill>
                <a:schemeClr val="tx1"/>
              </a:solidFill>
            </a:rPr>
            <a:t>, therefore the committee member is no longer invited to exercise judgement or comment on how it should be resolved</a:t>
          </a:r>
          <a:r>
            <a:rPr lang="en-AU" sz="1600" dirty="0"/>
            <a:t>.</a:t>
          </a:r>
          <a:endParaRPr lang="en-US" sz="1600" dirty="0"/>
        </a:p>
      </dgm:t>
    </dgm:pt>
    <dgm:pt modelId="{BABDC085-9877-4BD1-8CD9-59917E2693EC}" type="parTrans" cxnId="{287220CA-3CB0-4B14-8BD5-F86E606A9889}">
      <dgm:prSet/>
      <dgm:spPr/>
      <dgm:t>
        <a:bodyPr/>
        <a:lstStyle/>
        <a:p>
          <a:endParaRPr lang="en-US"/>
        </a:p>
      </dgm:t>
    </dgm:pt>
    <dgm:pt modelId="{7F1B1B63-5FC6-4ED9-ACFD-1517EAB8D056}" type="sibTrans" cxnId="{287220CA-3CB0-4B14-8BD5-F86E606A9889}">
      <dgm:prSet/>
      <dgm:spPr/>
      <dgm:t>
        <a:bodyPr/>
        <a:lstStyle/>
        <a:p>
          <a:endParaRPr lang="en-US"/>
        </a:p>
      </dgm:t>
    </dgm:pt>
    <dgm:pt modelId="{F2735978-ADC8-478B-8031-453FD8021D5A}">
      <dgm:prSet custT="1"/>
      <dgm:spPr/>
      <dgm:t>
        <a:bodyPr/>
        <a:lstStyle/>
        <a:p>
          <a:r>
            <a:rPr lang="en-AU" sz="1600" dirty="0">
              <a:solidFill>
                <a:schemeClr val="tx1"/>
              </a:solidFill>
            </a:rPr>
            <a:t>Having clear guidelines in place around potential conflicts and  ethical standards sends a  message to all who have dealings with the committee that it is committed to upholding certain standards and is transparent about what it believes is appropriate behaviour. </a:t>
          </a:r>
          <a:endParaRPr lang="en-US" sz="1600" dirty="0">
            <a:solidFill>
              <a:schemeClr val="tx1"/>
            </a:solidFill>
          </a:endParaRPr>
        </a:p>
      </dgm:t>
    </dgm:pt>
    <dgm:pt modelId="{56685989-9934-4BE8-9D76-8BE67D32BF97}" type="parTrans" cxnId="{A4D4C633-505D-4731-9F90-9FFF0A537913}">
      <dgm:prSet/>
      <dgm:spPr/>
      <dgm:t>
        <a:bodyPr/>
        <a:lstStyle/>
        <a:p>
          <a:endParaRPr lang="en-US"/>
        </a:p>
      </dgm:t>
    </dgm:pt>
    <dgm:pt modelId="{03F4886D-397B-46B1-ADE5-64955FB08D76}" type="sibTrans" cxnId="{A4D4C633-505D-4731-9F90-9FFF0A537913}">
      <dgm:prSet/>
      <dgm:spPr/>
      <dgm:t>
        <a:bodyPr/>
        <a:lstStyle/>
        <a:p>
          <a:endParaRPr lang="en-US"/>
        </a:p>
      </dgm:t>
    </dgm:pt>
    <dgm:pt modelId="{FF336E62-FD80-47E8-95BF-92FB910A9A09}" type="pres">
      <dgm:prSet presAssocID="{8C066946-6395-4442-AC1C-5629A91AEC4F}" presName="root" presStyleCnt="0">
        <dgm:presLayoutVars>
          <dgm:dir/>
          <dgm:resizeHandles val="exact"/>
        </dgm:presLayoutVars>
      </dgm:prSet>
      <dgm:spPr/>
    </dgm:pt>
    <dgm:pt modelId="{1147DB22-98D6-490B-BEB4-1DFE7650C4B2}" type="pres">
      <dgm:prSet presAssocID="{792E1EA4-4516-4590-8047-6412DEBE6DFB}" presName="compNode" presStyleCnt="0"/>
      <dgm:spPr/>
    </dgm:pt>
    <dgm:pt modelId="{912A1D07-2656-499D-AE4B-FE336F02C5B0}" type="pres">
      <dgm:prSet presAssocID="{792E1EA4-4516-4590-8047-6412DEBE6DFB}" presName="bgRect" presStyleLbl="bgShp" presStyleIdx="0" presStyleCnt="3" custLinFactNeighborY="10200"/>
      <dgm:spPr/>
    </dgm:pt>
    <dgm:pt modelId="{D0184F39-E397-4C73-ADD1-A7BFF1FE9970}" type="pres">
      <dgm:prSet presAssocID="{792E1EA4-4516-4590-8047-6412DEBE6DF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16B97D1D-6DB8-4C8E-B90C-4EDA919169C7}" type="pres">
      <dgm:prSet presAssocID="{792E1EA4-4516-4590-8047-6412DEBE6DFB}" presName="spaceRect" presStyleCnt="0"/>
      <dgm:spPr/>
    </dgm:pt>
    <dgm:pt modelId="{00B7D930-4B4F-4342-A571-E973CAA05BE9}" type="pres">
      <dgm:prSet presAssocID="{792E1EA4-4516-4590-8047-6412DEBE6DFB}" presName="parTx" presStyleLbl="revTx" presStyleIdx="0" presStyleCnt="3">
        <dgm:presLayoutVars>
          <dgm:chMax val="0"/>
          <dgm:chPref val="0"/>
        </dgm:presLayoutVars>
      </dgm:prSet>
      <dgm:spPr/>
    </dgm:pt>
    <dgm:pt modelId="{3B554208-309F-44B3-A3AA-BD0DB3220FED}" type="pres">
      <dgm:prSet presAssocID="{307AC582-12E8-45E3-85D2-AE8EF44861BB}" presName="sibTrans" presStyleCnt="0"/>
      <dgm:spPr/>
    </dgm:pt>
    <dgm:pt modelId="{7A2A73B6-0A7C-4B08-9803-3A0DD25A2300}" type="pres">
      <dgm:prSet presAssocID="{3749762A-6F3F-4186-9072-054A4336F3E2}" presName="compNode" presStyleCnt="0"/>
      <dgm:spPr/>
    </dgm:pt>
    <dgm:pt modelId="{6C23AD34-2102-4EE7-ADC6-51DE0E90837A}" type="pres">
      <dgm:prSet presAssocID="{3749762A-6F3F-4186-9072-054A4336F3E2}" presName="bgRect" presStyleLbl="bgShp" presStyleIdx="1" presStyleCnt="3" custLinFactNeighborY="12955"/>
      <dgm:spPr/>
    </dgm:pt>
    <dgm:pt modelId="{041F67D7-6729-475F-8475-CE9AF6CB404C}" type="pres">
      <dgm:prSet presAssocID="{3749762A-6F3F-4186-9072-054A4336F3E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B0B64F5C-4F6F-4D48-A085-16D9A6056A09}" type="pres">
      <dgm:prSet presAssocID="{3749762A-6F3F-4186-9072-054A4336F3E2}" presName="spaceRect" presStyleCnt="0"/>
      <dgm:spPr/>
    </dgm:pt>
    <dgm:pt modelId="{B6CCBBBD-8EB3-49DA-96F8-5DBFAA7121E9}" type="pres">
      <dgm:prSet presAssocID="{3749762A-6F3F-4186-9072-054A4336F3E2}" presName="parTx" presStyleLbl="revTx" presStyleIdx="1" presStyleCnt="3">
        <dgm:presLayoutVars>
          <dgm:chMax val="0"/>
          <dgm:chPref val="0"/>
        </dgm:presLayoutVars>
      </dgm:prSet>
      <dgm:spPr/>
    </dgm:pt>
    <dgm:pt modelId="{92A0E11D-CED2-4B8F-AC0E-8F9068E9932C}" type="pres">
      <dgm:prSet presAssocID="{7F1B1B63-5FC6-4ED9-ACFD-1517EAB8D056}" presName="sibTrans" presStyleCnt="0"/>
      <dgm:spPr/>
    </dgm:pt>
    <dgm:pt modelId="{A097A0FB-AA49-4139-BE02-E4B47AEAE77B}" type="pres">
      <dgm:prSet presAssocID="{F2735978-ADC8-478B-8031-453FD8021D5A}" presName="compNode" presStyleCnt="0"/>
      <dgm:spPr/>
    </dgm:pt>
    <dgm:pt modelId="{4B333E0B-8F50-4FBD-8B39-726FE34B7D14}" type="pres">
      <dgm:prSet presAssocID="{F2735978-ADC8-478B-8031-453FD8021D5A}" presName="bgRect" presStyleLbl="bgShp" presStyleIdx="2" presStyleCnt="3" custScaleY="129315" custLinFactNeighborX="523" custLinFactNeighborY="26104"/>
      <dgm:spPr/>
    </dgm:pt>
    <dgm:pt modelId="{B2307297-DF3A-4FEC-9389-662BA41D80CA}" type="pres">
      <dgm:prSet presAssocID="{F2735978-ADC8-478B-8031-453FD8021D5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5EC745AC-D03D-4BAE-82F0-80A4E0E6C556}" type="pres">
      <dgm:prSet presAssocID="{F2735978-ADC8-478B-8031-453FD8021D5A}" presName="spaceRect" presStyleCnt="0"/>
      <dgm:spPr/>
    </dgm:pt>
    <dgm:pt modelId="{ADB4C09E-E8A1-4282-A501-A2CD4497FAD4}" type="pres">
      <dgm:prSet presAssocID="{F2735978-ADC8-478B-8031-453FD8021D5A}" presName="parTx" presStyleLbl="revTx" presStyleIdx="2" presStyleCnt="3">
        <dgm:presLayoutVars>
          <dgm:chMax val="0"/>
          <dgm:chPref val="0"/>
        </dgm:presLayoutVars>
      </dgm:prSet>
      <dgm:spPr/>
    </dgm:pt>
  </dgm:ptLst>
  <dgm:cxnLst>
    <dgm:cxn modelId="{A4D4C633-505D-4731-9F90-9FFF0A537913}" srcId="{8C066946-6395-4442-AC1C-5629A91AEC4F}" destId="{F2735978-ADC8-478B-8031-453FD8021D5A}" srcOrd="2" destOrd="0" parTransId="{56685989-9934-4BE8-9D76-8BE67D32BF97}" sibTransId="{03F4886D-397B-46B1-ADE5-64955FB08D76}"/>
    <dgm:cxn modelId="{B2F00673-E950-41A4-8561-0B68DF59E6E3}" srcId="{8C066946-6395-4442-AC1C-5629A91AEC4F}" destId="{792E1EA4-4516-4590-8047-6412DEBE6DFB}" srcOrd="0" destOrd="0" parTransId="{B0DDDFF3-ED4E-4455-8C16-EB4848E5149B}" sibTransId="{307AC582-12E8-45E3-85D2-AE8EF44861BB}"/>
    <dgm:cxn modelId="{9EDA4E77-73C0-4471-AA96-223A49838EAD}" type="presOf" srcId="{F2735978-ADC8-478B-8031-453FD8021D5A}" destId="{ADB4C09E-E8A1-4282-A501-A2CD4497FAD4}" srcOrd="0" destOrd="0" presId="urn:microsoft.com/office/officeart/2018/2/layout/IconVerticalSolidList"/>
    <dgm:cxn modelId="{8BFFF9C0-DE34-457D-8439-20901822DA45}" type="presOf" srcId="{792E1EA4-4516-4590-8047-6412DEBE6DFB}" destId="{00B7D930-4B4F-4342-A571-E973CAA05BE9}" srcOrd="0" destOrd="0" presId="urn:microsoft.com/office/officeart/2018/2/layout/IconVerticalSolidList"/>
    <dgm:cxn modelId="{D34D35C1-7428-4DE9-933B-3A3088634D39}" type="presOf" srcId="{8C066946-6395-4442-AC1C-5629A91AEC4F}" destId="{FF336E62-FD80-47E8-95BF-92FB910A9A09}" srcOrd="0" destOrd="0" presId="urn:microsoft.com/office/officeart/2018/2/layout/IconVerticalSolidList"/>
    <dgm:cxn modelId="{287220CA-3CB0-4B14-8BD5-F86E606A9889}" srcId="{8C066946-6395-4442-AC1C-5629A91AEC4F}" destId="{3749762A-6F3F-4186-9072-054A4336F3E2}" srcOrd="1" destOrd="0" parTransId="{BABDC085-9877-4BD1-8CD9-59917E2693EC}" sibTransId="{7F1B1B63-5FC6-4ED9-ACFD-1517EAB8D056}"/>
    <dgm:cxn modelId="{8CE9CECB-43A1-4D7C-AAB5-44D208160C6F}" type="presOf" srcId="{3749762A-6F3F-4186-9072-054A4336F3E2}" destId="{B6CCBBBD-8EB3-49DA-96F8-5DBFAA7121E9}" srcOrd="0" destOrd="0" presId="urn:microsoft.com/office/officeart/2018/2/layout/IconVerticalSolidList"/>
    <dgm:cxn modelId="{A7044D20-DDAD-4816-A037-1527E68493FC}" type="presParOf" srcId="{FF336E62-FD80-47E8-95BF-92FB910A9A09}" destId="{1147DB22-98D6-490B-BEB4-1DFE7650C4B2}" srcOrd="0" destOrd="0" presId="urn:microsoft.com/office/officeart/2018/2/layout/IconVerticalSolidList"/>
    <dgm:cxn modelId="{27D20482-1888-4035-BF3A-9BAF19CCF965}" type="presParOf" srcId="{1147DB22-98D6-490B-BEB4-1DFE7650C4B2}" destId="{912A1D07-2656-499D-AE4B-FE336F02C5B0}" srcOrd="0" destOrd="0" presId="urn:microsoft.com/office/officeart/2018/2/layout/IconVerticalSolidList"/>
    <dgm:cxn modelId="{527003DF-5AC2-49B0-A8D8-73A73011ADED}" type="presParOf" srcId="{1147DB22-98D6-490B-BEB4-1DFE7650C4B2}" destId="{D0184F39-E397-4C73-ADD1-A7BFF1FE9970}" srcOrd="1" destOrd="0" presId="urn:microsoft.com/office/officeart/2018/2/layout/IconVerticalSolidList"/>
    <dgm:cxn modelId="{89FD18AB-AAA7-4435-A2BA-DAD842B266E8}" type="presParOf" srcId="{1147DB22-98D6-490B-BEB4-1DFE7650C4B2}" destId="{16B97D1D-6DB8-4C8E-B90C-4EDA919169C7}" srcOrd="2" destOrd="0" presId="urn:microsoft.com/office/officeart/2018/2/layout/IconVerticalSolidList"/>
    <dgm:cxn modelId="{418E3FD5-0A29-44C7-8122-AE6AE4EB2140}" type="presParOf" srcId="{1147DB22-98D6-490B-BEB4-1DFE7650C4B2}" destId="{00B7D930-4B4F-4342-A571-E973CAA05BE9}" srcOrd="3" destOrd="0" presId="urn:microsoft.com/office/officeart/2018/2/layout/IconVerticalSolidList"/>
    <dgm:cxn modelId="{29B1769A-6638-4E02-858F-BA886BE77274}" type="presParOf" srcId="{FF336E62-FD80-47E8-95BF-92FB910A9A09}" destId="{3B554208-309F-44B3-A3AA-BD0DB3220FED}" srcOrd="1" destOrd="0" presId="urn:microsoft.com/office/officeart/2018/2/layout/IconVerticalSolidList"/>
    <dgm:cxn modelId="{B27DF7AD-2333-4C52-A6EC-B1621B5A7203}" type="presParOf" srcId="{FF336E62-FD80-47E8-95BF-92FB910A9A09}" destId="{7A2A73B6-0A7C-4B08-9803-3A0DD25A2300}" srcOrd="2" destOrd="0" presId="urn:microsoft.com/office/officeart/2018/2/layout/IconVerticalSolidList"/>
    <dgm:cxn modelId="{59F56C0B-AD55-44BB-8A23-C618381C08BD}" type="presParOf" srcId="{7A2A73B6-0A7C-4B08-9803-3A0DD25A2300}" destId="{6C23AD34-2102-4EE7-ADC6-51DE0E90837A}" srcOrd="0" destOrd="0" presId="urn:microsoft.com/office/officeart/2018/2/layout/IconVerticalSolidList"/>
    <dgm:cxn modelId="{C7C76705-E9F4-48BC-852F-1B206E6D442B}" type="presParOf" srcId="{7A2A73B6-0A7C-4B08-9803-3A0DD25A2300}" destId="{041F67D7-6729-475F-8475-CE9AF6CB404C}" srcOrd="1" destOrd="0" presId="urn:microsoft.com/office/officeart/2018/2/layout/IconVerticalSolidList"/>
    <dgm:cxn modelId="{271977A9-D6D7-4693-B620-40188B2A7AA3}" type="presParOf" srcId="{7A2A73B6-0A7C-4B08-9803-3A0DD25A2300}" destId="{B0B64F5C-4F6F-4D48-A085-16D9A6056A09}" srcOrd="2" destOrd="0" presId="urn:microsoft.com/office/officeart/2018/2/layout/IconVerticalSolidList"/>
    <dgm:cxn modelId="{3D0F4E57-839C-4402-A623-9590F68DB1AF}" type="presParOf" srcId="{7A2A73B6-0A7C-4B08-9803-3A0DD25A2300}" destId="{B6CCBBBD-8EB3-49DA-96F8-5DBFAA7121E9}" srcOrd="3" destOrd="0" presId="urn:microsoft.com/office/officeart/2018/2/layout/IconVerticalSolidList"/>
    <dgm:cxn modelId="{E61ED554-01E4-4F2E-8F47-806883FC8B2D}" type="presParOf" srcId="{FF336E62-FD80-47E8-95BF-92FB910A9A09}" destId="{92A0E11D-CED2-4B8F-AC0E-8F9068E9932C}" srcOrd="3" destOrd="0" presId="urn:microsoft.com/office/officeart/2018/2/layout/IconVerticalSolidList"/>
    <dgm:cxn modelId="{AF228138-9CE2-4D72-BA7B-42F7ED6B4511}" type="presParOf" srcId="{FF336E62-FD80-47E8-95BF-92FB910A9A09}" destId="{A097A0FB-AA49-4139-BE02-E4B47AEAE77B}" srcOrd="4" destOrd="0" presId="urn:microsoft.com/office/officeart/2018/2/layout/IconVerticalSolidList"/>
    <dgm:cxn modelId="{58436C8C-6036-4445-B7EB-0502053CD93A}" type="presParOf" srcId="{A097A0FB-AA49-4139-BE02-E4B47AEAE77B}" destId="{4B333E0B-8F50-4FBD-8B39-726FE34B7D14}" srcOrd="0" destOrd="0" presId="urn:microsoft.com/office/officeart/2018/2/layout/IconVerticalSolidList"/>
    <dgm:cxn modelId="{B26A1A83-86A2-460F-B923-31A9A4038FE6}" type="presParOf" srcId="{A097A0FB-AA49-4139-BE02-E4B47AEAE77B}" destId="{B2307297-DF3A-4FEC-9389-662BA41D80CA}" srcOrd="1" destOrd="0" presId="urn:microsoft.com/office/officeart/2018/2/layout/IconVerticalSolidList"/>
    <dgm:cxn modelId="{CF94351B-807D-44E3-AF2E-9D5531B478BD}" type="presParOf" srcId="{A097A0FB-AA49-4139-BE02-E4B47AEAE77B}" destId="{5EC745AC-D03D-4BAE-82F0-80A4E0E6C556}" srcOrd="2" destOrd="0" presId="urn:microsoft.com/office/officeart/2018/2/layout/IconVerticalSolidList"/>
    <dgm:cxn modelId="{B7510AD1-3AB3-45A9-AB36-021C6F969EA0}" type="presParOf" srcId="{A097A0FB-AA49-4139-BE02-E4B47AEAE77B}" destId="{ADB4C09E-E8A1-4282-A501-A2CD4497FAD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731315-9F09-4DD4-8482-66EF569FC3BC}"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594850DB-3D7F-48FD-B17C-9FDAFF23BCBA}">
      <dgm:prSet/>
      <dgm:spPr/>
      <dgm:t>
        <a:bodyPr/>
        <a:lstStyle/>
        <a:p>
          <a:r>
            <a:rPr lang="en-US" b="1" i="0" baseline="0" dirty="0">
              <a:solidFill>
                <a:schemeClr val="tx1"/>
              </a:solidFill>
            </a:rPr>
            <a:t>BE CLEAR: </a:t>
          </a:r>
          <a:r>
            <a:rPr lang="en-US" b="0" i="1" baseline="0" dirty="0">
              <a:solidFill>
                <a:schemeClr val="tx1"/>
              </a:solidFill>
            </a:rPr>
            <a:t>Don’t assume others know what you’re thinking</a:t>
          </a:r>
          <a:endParaRPr lang="en-US" dirty="0">
            <a:solidFill>
              <a:schemeClr val="tx1"/>
            </a:solidFill>
          </a:endParaRPr>
        </a:p>
      </dgm:t>
    </dgm:pt>
    <dgm:pt modelId="{DF59DD56-A9AB-40D3-A178-93A9389ACA4C}" type="parTrans" cxnId="{645D9D00-D6C8-4873-8310-3428AA6242E5}">
      <dgm:prSet/>
      <dgm:spPr/>
      <dgm:t>
        <a:bodyPr/>
        <a:lstStyle/>
        <a:p>
          <a:endParaRPr lang="en-US"/>
        </a:p>
      </dgm:t>
    </dgm:pt>
    <dgm:pt modelId="{A22A6FF7-6ECA-480F-8A4E-A07B3A421E40}" type="sibTrans" cxnId="{645D9D00-D6C8-4873-8310-3428AA6242E5}">
      <dgm:prSet/>
      <dgm:spPr/>
      <dgm:t>
        <a:bodyPr/>
        <a:lstStyle/>
        <a:p>
          <a:endParaRPr lang="en-US"/>
        </a:p>
      </dgm:t>
    </dgm:pt>
    <dgm:pt modelId="{C7C12CDF-5098-4488-A81C-D8B3C546DDF4}">
      <dgm:prSet/>
      <dgm:spPr/>
      <dgm:t>
        <a:bodyPr/>
        <a:lstStyle/>
        <a:p>
          <a:r>
            <a:rPr lang="en-US" b="1" i="0" baseline="0" dirty="0">
              <a:solidFill>
                <a:schemeClr val="tx1"/>
              </a:solidFill>
            </a:rPr>
            <a:t>DON’T ASSIGN BLAME</a:t>
          </a:r>
          <a:endParaRPr lang="en-US" dirty="0">
            <a:solidFill>
              <a:schemeClr val="tx1"/>
            </a:solidFill>
          </a:endParaRPr>
        </a:p>
      </dgm:t>
    </dgm:pt>
    <dgm:pt modelId="{45C430ED-2A0E-475B-AACD-E221398331BA}" type="parTrans" cxnId="{6295022E-C735-47C8-9A6E-F64E2D344036}">
      <dgm:prSet/>
      <dgm:spPr/>
      <dgm:t>
        <a:bodyPr/>
        <a:lstStyle/>
        <a:p>
          <a:endParaRPr lang="en-US"/>
        </a:p>
      </dgm:t>
    </dgm:pt>
    <dgm:pt modelId="{ABF53329-29CB-449D-93B6-99C46F7A3DC8}" type="sibTrans" cxnId="{6295022E-C735-47C8-9A6E-F64E2D344036}">
      <dgm:prSet/>
      <dgm:spPr/>
      <dgm:t>
        <a:bodyPr/>
        <a:lstStyle/>
        <a:p>
          <a:endParaRPr lang="en-US"/>
        </a:p>
      </dgm:t>
    </dgm:pt>
    <dgm:pt modelId="{6873C677-AEC0-47BB-90BA-07A2A9202CE6}">
      <dgm:prSet/>
      <dgm:spPr/>
      <dgm:t>
        <a:bodyPr/>
        <a:lstStyle/>
        <a:p>
          <a:r>
            <a:rPr lang="en-US" b="1" i="0" baseline="0" dirty="0">
              <a:solidFill>
                <a:schemeClr val="tx1"/>
              </a:solidFill>
            </a:rPr>
            <a:t>LISTEN &amp; HEAR –  </a:t>
          </a:r>
          <a:r>
            <a:rPr lang="en-US" b="0" i="1" baseline="0" dirty="0">
              <a:solidFill>
                <a:schemeClr val="tx1"/>
              </a:solidFill>
            </a:rPr>
            <a:t>also to what isn’t being said</a:t>
          </a:r>
          <a:endParaRPr lang="en-US" dirty="0">
            <a:solidFill>
              <a:schemeClr val="tx1"/>
            </a:solidFill>
          </a:endParaRPr>
        </a:p>
      </dgm:t>
    </dgm:pt>
    <dgm:pt modelId="{B179ED8F-B4AC-4AE0-BA23-5F9700A4C108}" type="parTrans" cxnId="{A5B3CBBD-E3D6-4526-85B7-7783460EB2DD}">
      <dgm:prSet/>
      <dgm:spPr/>
      <dgm:t>
        <a:bodyPr/>
        <a:lstStyle/>
        <a:p>
          <a:endParaRPr lang="en-US"/>
        </a:p>
      </dgm:t>
    </dgm:pt>
    <dgm:pt modelId="{77D9F648-ADF7-4E68-9453-431770E4D3BA}" type="sibTrans" cxnId="{A5B3CBBD-E3D6-4526-85B7-7783460EB2DD}">
      <dgm:prSet/>
      <dgm:spPr/>
      <dgm:t>
        <a:bodyPr/>
        <a:lstStyle/>
        <a:p>
          <a:endParaRPr lang="en-US"/>
        </a:p>
      </dgm:t>
    </dgm:pt>
    <dgm:pt modelId="{C6BAF608-E74A-4C46-9D53-AF1593214FD4}">
      <dgm:prSet/>
      <dgm:spPr/>
      <dgm:t>
        <a:bodyPr/>
        <a:lstStyle/>
        <a:p>
          <a:r>
            <a:rPr lang="en-US" b="1" i="0" baseline="0" dirty="0">
              <a:solidFill>
                <a:schemeClr val="tx1"/>
              </a:solidFill>
            </a:rPr>
            <a:t>WATCH THE BODY LANGUAGE – </a:t>
          </a:r>
          <a:r>
            <a:rPr lang="en-US" b="0" i="1" baseline="0" dirty="0">
              <a:solidFill>
                <a:schemeClr val="tx1"/>
              </a:solidFill>
            </a:rPr>
            <a:t>what is it telling you</a:t>
          </a:r>
          <a:endParaRPr lang="en-US" dirty="0">
            <a:solidFill>
              <a:schemeClr val="tx1"/>
            </a:solidFill>
          </a:endParaRPr>
        </a:p>
      </dgm:t>
    </dgm:pt>
    <dgm:pt modelId="{9E0B0C71-6DB4-4C2C-9EF9-53B6231B537A}" type="parTrans" cxnId="{83364BE6-D268-4146-93FD-56C65274795A}">
      <dgm:prSet/>
      <dgm:spPr/>
      <dgm:t>
        <a:bodyPr/>
        <a:lstStyle/>
        <a:p>
          <a:endParaRPr lang="en-US"/>
        </a:p>
      </dgm:t>
    </dgm:pt>
    <dgm:pt modelId="{0F2EFC0D-5295-4CFD-873C-140DEAB5838E}" type="sibTrans" cxnId="{83364BE6-D268-4146-93FD-56C65274795A}">
      <dgm:prSet/>
      <dgm:spPr/>
      <dgm:t>
        <a:bodyPr/>
        <a:lstStyle/>
        <a:p>
          <a:endParaRPr lang="en-US"/>
        </a:p>
      </dgm:t>
    </dgm:pt>
    <dgm:pt modelId="{052AC7AE-1942-4C6C-BBE5-A77CFE2DDC38}">
      <dgm:prSet/>
      <dgm:spPr/>
      <dgm:t>
        <a:bodyPr/>
        <a:lstStyle/>
        <a:p>
          <a:r>
            <a:rPr lang="en-US" b="1" i="0" baseline="0" dirty="0">
              <a:solidFill>
                <a:schemeClr val="tx1"/>
              </a:solidFill>
            </a:rPr>
            <a:t>DON’T STORE UP FRUSTRATIONS</a:t>
          </a:r>
          <a:endParaRPr lang="en-US" dirty="0">
            <a:solidFill>
              <a:schemeClr val="tx1"/>
            </a:solidFill>
          </a:endParaRPr>
        </a:p>
      </dgm:t>
    </dgm:pt>
    <dgm:pt modelId="{C5BE3AFE-48A6-4431-A3B4-F0DD2D53EEA3}" type="parTrans" cxnId="{CDC81469-53EB-4F6C-8CED-3742C2615BB7}">
      <dgm:prSet/>
      <dgm:spPr/>
      <dgm:t>
        <a:bodyPr/>
        <a:lstStyle/>
        <a:p>
          <a:endParaRPr lang="en-US"/>
        </a:p>
      </dgm:t>
    </dgm:pt>
    <dgm:pt modelId="{471B0A0B-EB8B-4437-9C15-A0288800DF98}" type="sibTrans" cxnId="{CDC81469-53EB-4F6C-8CED-3742C2615BB7}">
      <dgm:prSet/>
      <dgm:spPr/>
      <dgm:t>
        <a:bodyPr/>
        <a:lstStyle/>
        <a:p>
          <a:endParaRPr lang="en-US"/>
        </a:p>
      </dgm:t>
    </dgm:pt>
    <dgm:pt modelId="{7C7FB6EB-C458-4F35-8D9C-69EA5E5FC66B}">
      <dgm:prSet/>
      <dgm:spPr/>
      <dgm:t>
        <a:bodyPr/>
        <a:lstStyle/>
        <a:p>
          <a:r>
            <a:rPr lang="en-US" b="0" i="1" baseline="0" dirty="0"/>
            <a:t>Work out what you really need </a:t>
          </a:r>
          <a:r>
            <a:rPr lang="en-US" b="0" i="0" baseline="0" dirty="0"/>
            <a:t>versus </a:t>
          </a:r>
          <a:endParaRPr lang="en-US" dirty="0"/>
        </a:p>
      </dgm:t>
    </dgm:pt>
    <dgm:pt modelId="{32D62863-515F-42C2-87F4-36D391D927F1}" type="parTrans" cxnId="{9B87BA40-9248-4749-BE20-F7B4E96BB1B6}">
      <dgm:prSet/>
      <dgm:spPr/>
      <dgm:t>
        <a:bodyPr/>
        <a:lstStyle/>
        <a:p>
          <a:endParaRPr lang="en-US"/>
        </a:p>
      </dgm:t>
    </dgm:pt>
    <dgm:pt modelId="{273990A9-5F9A-4EF5-A6E2-7D74591B7D9C}" type="sibTrans" cxnId="{9B87BA40-9248-4749-BE20-F7B4E96BB1B6}">
      <dgm:prSet/>
      <dgm:spPr/>
      <dgm:t>
        <a:bodyPr/>
        <a:lstStyle/>
        <a:p>
          <a:endParaRPr lang="en-US"/>
        </a:p>
      </dgm:t>
    </dgm:pt>
    <dgm:pt modelId="{CB5AC4A9-8310-41B4-95F4-62496A8F6927}">
      <dgm:prSet/>
      <dgm:spPr/>
      <dgm:t>
        <a:bodyPr/>
        <a:lstStyle/>
        <a:p>
          <a:r>
            <a:rPr lang="en-US" b="0" i="1" baseline="0" dirty="0"/>
            <a:t>what you want </a:t>
          </a:r>
          <a:r>
            <a:rPr lang="en-US" b="0" i="0" baseline="0" dirty="0"/>
            <a:t>and </a:t>
          </a:r>
          <a:endParaRPr lang="en-US" dirty="0"/>
        </a:p>
      </dgm:t>
    </dgm:pt>
    <dgm:pt modelId="{9C135BF9-20D2-4AC2-8756-9A430527A740}" type="parTrans" cxnId="{6CE4B1D1-6CAB-4421-BD6A-3205EC5B20F7}">
      <dgm:prSet/>
      <dgm:spPr/>
      <dgm:t>
        <a:bodyPr/>
        <a:lstStyle/>
        <a:p>
          <a:endParaRPr lang="en-US"/>
        </a:p>
      </dgm:t>
    </dgm:pt>
    <dgm:pt modelId="{35FA55CD-7D10-40AF-A662-CDCDEDF125B3}" type="sibTrans" cxnId="{6CE4B1D1-6CAB-4421-BD6A-3205EC5B20F7}">
      <dgm:prSet/>
      <dgm:spPr/>
      <dgm:t>
        <a:bodyPr/>
        <a:lstStyle/>
        <a:p>
          <a:endParaRPr lang="en-US"/>
        </a:p>
      </dgm:t>
    </dgm:pt>
    <dgm:pt modelId="{5FE04149-D93F-48EE-AC1E-13C91E406772}">
      <dgm:prSet/>
      <dgm:spPr/>
      <dgm:t>
        <a:bodyPr/>
        <a:lstStyle/>
        <a:p>
          <a:r>
            <a:rPr lang="en-US" b="0" i="1" baseline="0" dirty="0"/>
            <a:t>what you are willing to give up</a:t>
          </a:r>
          <a:r>
            <a:rPr lang="en-US" b="0" i="0" baseline="0" dirty="0"/>
            <a:t>.</a:t>
          </a:r>
          <a:endParaRPr lang="en-US" dirty="0"/>
        </a:p>
      </dgm:t>
    </dgm:pt>
    <dgm:pt modelId="{B6B95DF2-878F-423A-BBAF-667429F4E301}" type="parTrans" cxnId="{FC197EE0-287E-46DB-939A-85E0956FE9CC}">
      <dgm:prSet/>
      <dgm:spPr/>
      <dgm:t>
        <a:bodyPr/>
        <a:lstStyle/>
        <a:p>
          <a:endParaRPr lang="en-US"/>
        </a:p>
      </dgm:t>
    </dgm:pt>
    <dgm:pt modelId="{20EF3BED-0138-4B1F-9B96-74EC8675EAD2}" type="sibTrans" cxnId="{FC197EE0-287E-46DB-939A-85E0956FE9CC}">
      <dgm:prSet/>
      <dgm:spPr/>
      <dgm:t>
        <a:bodyPr/>
        <a:lstStyle/>
        <a:p>
          <a:endParaRPr lang="en-US"/>
        </a:p>
      </dgm:t>
    </dgm:pt>
    <dgm:pt modelId="{74348029-17D4-4F29-8578-BC70A03352FE}">
      <dgm:prSet/>
      <dgm:spPr/>
      <dgm:t>
        <a:bodyPr/>
        <a:lstStyle/>
        <a:p>
          <a:r>
            <a:rPr lang="en-US" b="1" i="0" baseline="0" dirty="0">
              <a:solidFill>
                <a:schemeClr val="tx1"/>
              </a:solidFill>
            </a:rPr>
            <a:t>ACCEPTANCE </a:t>
          </a:r>
          <a:r>
            <a:rPr lang="en-US" b="0" i="1" baseline="0" dirty="0">
              <a:solidFill>
                <a:schemeClr val="tx1"/>
              </a:solidFill>
            </a:rPr>
            <a:t>is unconditional approval in a relationship</a:t>
          </a:r>
          <a:endParaRPr lang="en-US" dirty="0">
            <a:solidFill>
              <a:schemeClr val="tx1"/>
            </a:solidFill>
          </a:endParaRPr>
        </a:p>
      </dgm:t>
    </dgm:pt>
    <dgm:pt modelId="{1FE26872-2261-4DF0-AB62-F8154C4CCC0B}" type="parTrans" cxnId="{CE78BEC7-6825-4730-AD4A-44473188CC75}">
      <dgm:prSet/>
      <dgm:spPr/>
      <dgm:t>
        <a:bodyPr/>
        <a:lstStyle/>
        <a:p>
          <a:endParaRPr lang="en-US"/>
        </a:p>
      </dgm:t>
    </dgm:pt>
    <dgm:pt modelId="{34966D4A-1A79-4A91-8CE1-BB29C39243C8}" type="sibTrans" cxnId="{CE78BEC7-6825-4730-AD4A-44473188CC75}">
      <dgm:prSet/>
      <dgm:spPr/>
      <dgm:t>
        <a:bodyPr/>
        <a:lstStyle/>
        <a:p>
          <a:endParaRPr lang="en-US"/>
        </a:p>
      </dgm:t>
    </dgm:pt>
    <dgm:pt modelId="{73903E00-4D88-4C3A-B902-AE54E7E6A706}" type="pres">
      <dgm:prSet presAssocID="{F9731315-9F09-4DD4-8482-66EF569FC3BC}" presName="linear" presStyleCnt="0">
        <dgm:presLayoutVars>
          <dgm:dir/>
          <dgm:animLvl val="lvl"/>
          <dgm:resizeHandles val="exact"/>
        </dgm:presLayoutVars>
      </dgm:prSet>
      <dgm:spPr/>
    </dgm:pt>
    <dgm:pt modelId="{A202A6F1-741D-4F63-9482-EDB833EF44A1}" type="pres">
      <dgm:prSet presAssocID="{594850DB-3D7F-48FD-B17C-9FDAFF23BCBA}" presName="parentLin" presStyleCnt="0"/>
      <dgm:spPr/>
    </dgm:pt>
    <dgm:pt modelId="{BD480590-BA8A-4ACD-B393-9A7DA2F421E6}" type="pres">
      <dgm:prSet presAssocID="{594850DB-3D7F-48FD-B17C-9FDAFF23BCBA}" presName="parentLeftMargin" presStyleLbl="node1" presStyleIdx="0" presStyleCnt="6"/>
      <dgm:spPr/>
    </dgm:pt>
    <dgm:pt modelId="{612604BE-342A-4E58-9D94-D1F2F43C7FF8}" type="pres">
      <dgm:prSet presAssocID="{594850DB-3D7F-48FD-B17C-9FDAFF23BCBA}" presName="parentText" presStyleLbl="node1" presStyleIdx="0" presStyleCnt="6">
        <dgm:presLayoutVars>
          <dgm:chMax val="0"/>
          <dgm:bulletEnabled val="1"/>
        </dgm:presLayoutVars>
      </dgm:prSet>
      <dgm:spPr/>
    </dgm:pt>
    <dgm:pt modelId="{78FD7F0B-6FF9-46AD-BA6D-1AE12EBDB7C3}" type="pres">
      <dgm:prSet presAssocID="{594850DB-3D7F-48FD-B17C-9FDAFF23BCBA}" presName="negativeSpace" presStyleCnt="0"/>
      <dgm:spPr/>
    </dgm:pt>
    <dgm:pt modelId="{9B81CA22-A49E-4176-A2C0-B0F8154DD776}" type="pres">
      <dgm:prSet presAssocID="{594850DB-3D7F-48FD-B17C-9FDAFF23BCBA}" presName="childText" presStyleLbl="conFgAcc1" presStyleIdx="0" presStyleCnt="6">
        <dgm:presLayoutVars>
          <dgm:bulletEnabled val="1"/>
        </dgm:presLayoutVars>
      </dgm:prSet>
      <dgm:spPr/>
    </dgm:pt>
    <dgm:pt modelId="{4028E567-A4CF-4179-BF56-431F64A978CD}" type="pres">
      <dgm:prSet presAssocID="{A22A6FF7-6ECA-480F-8A4E-A07B3A421E40}" presName="spaceBetweenRectangles" presStyleCnt="0"/>
      <dgm:spPr/>
    </dgm:pt>
    <dgm:pt modelId="{F802CD7A-D83B-4C8B-847A-76C5C798429A}" type="pres">
      <dgm:prSet presAssocID="{C7C12CDF-5098-4488-A81C-D8B3C546DDF4}" presName="parentLin" presStyleCnt="0"/>
      <dgm:spPr/>
    </dgm:pt>
    <dgm:pt modelId="{2E52EEB3-1361-47B5-8AC5-36A380DF207B}" type="pres">
      <dgm:prSet presAssocID="{C7C12CDF-5098-4488-A81C-D8B3C546DDF4}" presName="parentLeftMargin" presStyleLbl="node1" presStyleIdx="0" presStyleCnt="6"/>
      <dgm:spPr/>
    </dgm:pt>
    <dgm:pt modelId="{7A0D819A-C269-4822-B8B8-70026EC11245}" type="pres">
      <dgm:prSet presAssocID="{C7C12CDF-5098-4488-A81C-D8B3C546DDF4}" presName="parentText" presStyleLbl="node1" presStyleIdx="1" presStyleCnt="6">
        <dgm:presLayoutVars>
          <dgm:chMax val="0"/>
          <dgm:bulletEnabled val="1"/>
        </dgm:presLayoutVars>
      </dgm:prSet>
      <dgm:spPr/>
    </dgm:pt>
    <dgm:pt modelId="{1572683A-F393-458F-8ED3-38AD19A5984B}" type="pres">
      <dgm:prSet presAssocID="{C7C12CDF-5098-4488-A81C-D8B3C546DDF4}" presName="negativeSpace" presStyleCnt="0"/>
      <dgm:spPr/>
    </dgm:pt>
    <dgm:pt modelId="{D24B3A8F-9796-4691-A7BA-1E3DE6272BD9}" type="pres">
      <dgm:prSet presAssocID="{C7C12CDF-5098-4488-A81C-D8B3C546DDF4}" presName="childText" presStyleLbl="conFgAcc1" presStyleIdx="1" presStyleCnt="6">
        <dgm:presLayoutVars>
          <dgm:bulletEnabled val="1"/>
        </dgm:presLayoutVars>
      </dgm:prSet>
      <dgm:spPr/>
    </dgm:pt>
    <dgm:pt modelId="{0939C687-4B34-474A-A438-A48C37E91F09}" type="pres">
      <dgm:prSet presAssocID="{ABF53329-29CB-449D-93B6-99C46F7A3DC8}" presName="spaceBetweenRectangles" presStyleCnt="0"/>
      <dgm:spPr/>
    </dgm:pt>
    <dgm:pt modelId="{6BBFB7FB-EF8F-4F39-A2F8-BD9A6D3EB136}" type="pres">
      <dgm:prSet presAssocID="{6873C677-AEC0-47BB-90BA-07A2A9202CE6}" presName="parentLin" presStyleCnt="0"/>
      <dgm:spPr/>
    </dgm:pt>
    <dgm:pt modelId="{17B54DE3-01C4-4DA9-9EFE-0F55E4EEFFD4}" type="pres">
      <dgm:prSet presAssocID="{6873C677-AEC0-47BB-90BA-07A2A9202CE6}" presName="parentLeftMargin" presStyleLbl="node1" presStyleIdx="1" presStyleCnt="6"/>
      <dgm:spPr/>
    </dgm:pt>
    <dgm:pt modelId="{2BAACB57-A468-4CDE-A121-5256C989D9EA}" type="pres">
      <dgm:prSet presAssocID="{6873C677-AEC0-47BB-90BA-07A2A9202CE6}" presName="parentText" presStyleLbl="node1" presStyleIdx="2" presStyleCnt="6">
        <dgm:presLayoutVars>
          <dgm:chMax val="0"/>
          <dgm:bulletEnabled val="1"/>
        </dgm:presLayoutVars>
      </dgm:prSet>
      <dgm:spPr/>
    </dgm:pt>
    <dgm:pt modelId="{53859EE0-BC19-446F-812E-3BEF75A19FD0}" type="pres">
      <dgm:prSet presAssocID="{6873C677-AEC0-47BB-90BA-07A2A9202CE6}" presName="negativeSpace" presStyleCnt="0"/>
      <dgm:spPr/>
    </dgm:pt>
    <dgm:pt modelId="{613FE89D-FB9F-4DE2-A630-F6D0FFC854AC}" type="pres">
      <dgm:prSet presAssocID="{6873C677-AEC0-47BB-90BA-07A2A9202CE6}" presName="childText" presStyleLbl="conFgAcc1" presStyleIdx="2" presStyleCnt="6">
        <dgm:presLayoutVars>
          <dgm:bulletEnabled val="1"/>
        </dgm:presLayoutVars>
      </dgm:prSet>
      <dgm:spPr/>
    </dgm:pt>
    <dgm:pt modelId="{DD068EB1-8FB5-4596-918B-5EFCDD99E1DC}" type="pres">
      <dgm:prSet presAssocID="{77D9F648-ADF7-4E68-9453-431770E4D3BA}" presName="spaceBetweenRectangles" presStyleCnt="0"/>
      <dgm:spPr/>
    </dgm:pt>
    <dgm:pt modelId="{251040B6-7B0A-4F0B-ABBA-C0689AC71EFE}" type="pres">
      <dgm:prSet presAssocID="{C6BAF608-E74A-4C46-9D53-AF1593214FD4}" presName="parentLin" presStyleCnt="0"/>
      <dgm:spPr/>
    </dgm:pt>
    <dgm:pt modelId="{09A0CB64-91DC-42B9-BB58-27403202E41F}" type="pres">
      <dgm:prSet presAssocID="{C6BAF608-E74A-4C46-9D53-AF1593214FD4}" presName="parentLeftMargin" presStyleLbl="node1" presStyleIdx="2" presStyleCnt="6"/>
      <dgm:spPr/>
    </dgm:pt>
    <dgm:pt modelId="{306F429A-65B3-4EB2-B730-A143574AE2A0}" type="pres">
      <dgm:prSet presAssocID="{C6BAF608-E74A-4C46-9D53-AF1593214FD4}" presName="parentText" presStyleLbl="node1" presStyleIdx="3" presStyleCnt="6">
        <dgm:presLayoutVars>
          <dgm:chMax val="0"/>
          <dgm:bulletEnabled val="1"/>
        </dgm:presLayoutVars>
      </dgm:prSet>
      <dgm:spPr/>
    </dgm:pt>
    <dgm:pt modelId="{EEE89E25-8E38-4F73-A60C-2D484FD27728}" type="pres">
      <dgm:prSet presAssocID="{C6BAF608-E74A-4C46-9D53-AF1593214FD4}" presName="negativeSpace" presStyleCnt="0"/>
      <dgm:spPr/>
    </dgm:pt>
    <dgm:pt modelId="{7C10C61F-3065-4489-9386-50D31992F726}" type="pres">
      <dgm:prSet presAssocID="{C6BAF608-E74A-4C46-9D53-AF1593214FD4}" presName="childText" presStyleLbl="conFgAcc1" presStyleIdx="3" presStyleCnt="6">
        <dgm:presLayoutVars>
          <dgm:bulletEnabled val="1"/>
        </dgm:presLayoutVars>
      </dgm:prSet>
      <dgm:spPr/>
    </dgm:pt>
    <dgm:pt modelId="{39FB85AD-27F7-43D6-A2E7-8127E5AEBA0D}" type="pres">
      <dgm:prSet presAssocID="{0F2EFC0D-5295-4CFD-873C-140DEAB5838E}" presName="spaceBetweenRectangles" presStyleCnt="0"/>
      <dgm:spPr/>
    </dgm:pt>
    <dgm:pt modelId="{9C8D8B73-78FA-4A7C-ABAB-E8FD443A8A6E}" type="pres">
      <dgm:prSet presAssocID="{052AC7AE-1942-4C6C-BBE5-A77CFE2DDC38}" presName="parentLin" presStyleCnt="0"/>
      <dgm:spPr/>
    </dgm:pt>
    <dgm:pt modelId="{438F9227-6AFA-4AC6-B202-66E4CEEC698D}" type="pres">
      <dgm:prSet presAssocID="{052AC7AE-1942-4C6C-BBE5-A77CFE2DDC38}" presName="parentLeftMargin" presStyleLbl="node1" presStyleIdx="3" presStyleCnt="6"/>
      <dgm:spPr/>
    </dgm:pt>
    <dgm:pt modelId="{29340C6E-B45E-4089-8319-B1AC99E502BE}" type="pres">
      <dgm:prSet presAssocID="{052AC7AE-1942-4C6C-BBE5-A77CFE2DDC38}" presName="parentText" presStyleLbl="node1" presStyleIdx="4" presStyleCnt="6">
        <dgm:presLayoutVars>
          <dgm:chMax val="0"/>
          <dgm:bulletEnabled val="1"/>
        </dgm:presLayoutVars>
      </dgm:prSet>
      <dgm:spPr/>
    </dgm:pt>
    <dgm:pt modelId="{0FA49165-04C6-4EF2-BA17-497605CA592E}" type="pres">
      <dgm:prSet presAssocID="{052AC7AE-1942-4C6C-BBE5-A77CFE2DDC38}" presName="negativeSpace" presStyleCnt="0"/>
      <dgm:spPr/>
    </dgm:pt>
    <dgm:pt modelId="{D75B8A9A-D989-4312-8E4C-0999957B7206}" type="pres">
      <dgm:prSet presAssocID="{052AC7AE-1942-4C6C-BBE5-A77CFE2DDC38}" presName="childText" presStyleLbl="conFgAcc1" presStyleIdx="4" presStyleCnt="6">
        <dgm:presLayoutVars>
          <dgm:bulletEnabled val="1"/>
        </dgm:presLayoutVars>
      </dgm:prSet>
      <dgm:spPr/>
    </dgm:pt>
    <dgm:pt modelId="{FCBCDF0D-BC11-47C2-9056-6BDEFC578021}" type="pres">
      <dgm:prSet presAssocID="{471B0A0B-EB8B-4437-9C15-A0288800DF98}" presName="spaceBetweenRectangles" presStyleCnt="0"/>
      <dgm:spPr/>
    </dgm:pt>
    <dgm:pt modelId="{6E43FBB7-FE43-43BC-96D7-725233DA2C77}" type="pres">
      <dgm:prSet presAssocID="{74348029-17D4-4F29-8578-BC70A03352FE}" presName="parentLin" presStyleCnt="0"/>
      <dgm:spPr/>
    </dgm:pt>
    <dgm:pt modelId="{2F955389-3233-4D63-99D1-B4DA858BCD02}" type="pres">
      <dgm:prSet presAssocID="{74348029-17D4-4F29-8578-BC70A03352FE}" presName="parentLeftMargin" presStyleLbl="node1" presStyleIdx="4" presStyleCnt="6"/>
      <dgm:spPr/>
    </dgm:pt>
    <dgm:pt modelId="{883A7B3F-B775-4E78-A7A7-A66BFF0B209C}" type="pres">
      <dgm:prSet presAssocID="{74348029-17D4-4F29-8578-BC70A03352FE}" presName="parentText" presStyleLbl="node1" presStyleIdx="5" presStyleCnt="6">
        <dgm:presLayoutVars>
          <dgm:chMax val="0"/>
          <dgm:bulletEnabled val="1"/>
        </dgm:presLayoutVars>
      </dgm:prSet>
      <dgm:spPr/>
    </dgm:pt>
    <dgm:pt modelId="{DFF54B87-4FAC-4FFA-8CBB-811CFD6B85B6}" type="pres">
      <dgm:prSet presAssocID="{74348029-17D4-4F29-8578-BC70A03352FE}" presName="negativeSpace" presStyleCnt="0"/>
      <dgm:spPr/>
    </dgm:pt>
    <dgm:pt modelId="{2DB02499-8518-4985-B759-C5B430168E06}" type="pres">
      <dgm:prSet presAssocID="{74348029-17D4-4F29-8578-BC70A03352FE}" presName="childText" presStyleLbl="conFgAcc1" presStyleIdx="5" presStyleCnt="6">
        <dgm:presLayoutVars>
          <dgm:bulletEnabled val="1"/>
        </dgm:presLayoutVars>
      </dgm:prSet>
      <dgm:spPr/>
    </dgm:pt>
  </dgm:ptLst>
  <dgm:cxnLst>
    <dgm:cxn modelId="{645D9D00-D6C8-4873-8310-3428AA6242E5}" srcId="{F9731315-9F09-4DD4-8482-66EF569FC3BC}" destId="{594850DB-3D7F-48FD-B17C-9FDAFF23BCBA}" srcOrd="0" destOrd="0" parTransId="{DF59DD56-A9AB-40D3-A178-93A9389ACA4C}" sibTransId="{A22A6FF7-6ECA-480F-8A4E-A07B3A421E40}"/>
    <dgm:cxn modelId="{EC21BF02-8188-40AF-BFBE-DCEA1DB358CA}" type="presOf" srcId="{74348029-17D4-4F29-8578-BC70A03352FE}" destId="{2F955389-3233-4D63-99D1-B4DA858BCD02}" srcOrd="0" destOrd="0" presId="urn:microsoft.com/office/officeart/2005/8/layout/list1"/>
    <dgm:cxn modelId="{BC95D619-FE0C-4CEB-B6A4-7111F4FC5329}" type="presOf" srcId="{F9731315-9F09-4DD4-8482-66EF569FC3BC}" destId="{73903E00-4D88-4C3A-B902-AE54E7E6A706}" srcOrd="0" destOrd="0" presId="urn:microsoft.com/office/officeart/2005/8/layout/list1"/>
    <dgm:cxn modelId="{6295022E-C735-47C8-9A6E-F64E2D344036}" srcId="{F9731315-9F09-4DD4-8482-66EF569FC3BC}" destId="{C7C12CDF-5098-4488-A81C-D8B3C546DDF4}" srcOrd="1" destOrd="0" parTransId="{45C430ED-2A0E-475B-AACD-E221398331BA}" sibTransId="{ABF53329-29CB-449D-93B6-99C46F7A3DC8}"/>
    <dgm:cxn modelId="{E2421E38-DA22-46E7-9DA6-563995994E97}" type="presOf" srcId="{C6BAF608-E74A-4C46-9D53-AF1593214FD4}" destId="{09A0CB64-91DC-42B9-BB58-27403202E41F}" srcOrd="0" destOrd="0" presId="urn:microsoft.com/office/officeart/2005/8/layout/list1"/>
    <dgm:cxn modelId="{9B87BA40-9248-4749-BE20-F7B4E96BB1B6}" srcId="{052AC7AE-1942-4C6C-BBE5-A77CFE2DDC38}" destId="{7C7FB6EB-C458-4F35-8D9C-69EA5E5FC66B}" srcOrd="0" destOrd="0" parTransId="{32D62863-515F-42C2-87F4-36D391D927F1}" sibTransId="{273990A9-5F9A-4EF5-A6E2-7D74591B7D9C}"/>
    <dgm:cxn modelId="{CDC81469-53EB-4F6C-8CED-3742C2615BB7}" srcId="{F9731315-9F09-4DD4-8482-66EF569FC3BC}" destId="{052AC7AE-1942-4C6C-BBE5-A77CFE2DDC38}" srcOrd="4" destOrd="0" parTransId="{C5BE3AFE-48A6-4431-A3B4-F0DD2D53EEA3}" sibTransId="{471B0A0B-EB8B-4437-9C15-A0288800DF98}"/>
    <dgm:cxn modelId="{ADDB1256-1014-4411-95FE-AFC5ADE9FC8A}" type="presOf" srcId="{CB5AC4A9-8310-41B4-95F4-62496A8F6927}" destId="{D75B8A9A-D989-4312-8E4C-0999957B7206}" srcOrd="0" destOrd="1" presId="urn:microsoft.com/office/officeart/2005/8/layout/list1"/>
    <dgm:cxn modelId="{D976F178-CAB0-4D44-A273-A471B8D9F031}" type="presOf" srcId="{7C7FB6EB-C458-4F35-8D9C-69EA5E5FC66B}" destId="{D75B8A9A-D989-4312-8E4C-0999957B7206}" srcOrd="0" destOrd="0" presId="urn:microsoft.com/office/officeart/2005/8/layout/list1"/>
    <dgm:cxn modelId="{1B60A689-E2F7-49E4-B501-2CA9E14A0AD7}" type="presOf" srcId="{C6BAF608-E74A-4C46-9D53-AF1593214FD4}" destId="{306F429A-65B3-4EB2-B730-A143574AE2A0}" srcOrd="1" destOrd="0" presId="urn:microsoft.com/office/officeart/2005/8/layout/list1"/>
    <dgm:cxn modelId="{908F679D-EB00-45A1-8DFB-9FE64CE5CE97}" type="presOf" srcId="{C7C12CDF-5098-4488-A81C-D8B3C546DDF4}" destId="{2E52EEB3-1361-47B5-8AC5-36A380DF207B}" srcOrd="0" destOrd="0" presId="urn:microsoft.com/office/officeart/2005/8/layout/list1"/>
    <dgm:cxn modelId="{4C5754AC-C22B-458E-B6E6-BA9FE0025099}" type="presOf" srcId="{6873C677-AEC0-47BB-90BA-07A2A9202CE6}" destId="{17B54DE3-01C4-4DA9-9EFE-0F55E4EEFFD4}" srcOrd="0" destOrd="0" presId="urn:microsoft.com/office/officeart/2005/8/layout/list1"/>
    <dgm:cxn modelId="{4E738FBC-0131-40AA-9269-CDDB9C365623}" type="presOf" srcId="{5FE04149-D93F-48EE-AC1E-13C91E406772}" destId="{D75B8A9A-D989-4312-8E4C-0999957B7206}" srcOrd="0" destOrd="2" presId="urn:microsoft.com/office/officeart/2005/8/layout/list1"/>
    <dgm:cxn modelId="{A5B3CBBD-E3D6-4526-85B7-7783460EB2DD}" srcId="{F9731315-9F09-4DD4-8482-66EF569FC3BC}" destId="{6873C677-AEC0-47BB-90BA-07A2A9202CE6}" srcOrd="2" destOrd="0" parTransId="{B179ED8F-B4AC-4AE0-BA23-5F9700A4C108}" sibTransId="{77D9F648-ADF7-4E68-9453-431770E4D3BA}"/>
    <dgm:cxn modelId="{CE78BEC7-6825-4730-AD4A-44473188CC75}" srcId="{F9731315-9F09-4DD4-8482-66EF569FC3BC}" destId="{74348029-17D4-4F29-8578-BC70A03352FE}" srcOrd="5" destOrd="0" parTransId="{1FE26872-2261-4DF0-AB62-F8154C4CCC0B}" sibTransId="{34966D4A-1A79-4A91-8CE1-BB29C39243C8}"/>
    <dgm:cxn modelId="{DDF83BCC-A114-44A5-B16E-9887307DA922}" type="presOf" srcId="{6873C677-AEC0-47BB-90BA-07A2A9202CE6}" destId="{2BAACB57-A468-4CDE-A121-5256C989D9EA}" srcOrd="1" destOrd="0" presId="urn:microsoft.com/office/officeart/2005/8/layout/list1"/>
    <dgm:cxn modelId="{3EE981CC-FDF4-49ED-B8D6-BE48F96BAE69}" type="presOf" srcId="{74348029-17D4-4F29-8578-BC70A03352FE}" destId="{883A7B3F-B775-4E78-A7A7-A66BFF0B209C}" srcOrd="1" destOrd="0" presId="urn:microsoft.com/office/officeart/2005/8/layout/list1"/>
    <dgm:cxn modelId="{6CE4B1D1-6CAB-4421-BD6A-3205EC5B20F7}" srcId="{052AC7AE-1942-4C6C-BBE5-A77CFE2DDC38}" destId="{CB5AC4A9-8310-41B4-95F4-62496A8F6927}" srcOrd="1" destOrd="0" parTransId="{9C135BF9-20D2-4AC2-8756-9A430527A740}" sibTransId="{35FA55CD-7D10-40AF-A662-CDCDEDF125B3}"/>
    <dgm:cxn modelId="{849509D3-F6E0-4F45-830D-938D354B1BB8}" type="presOf" srcId="{C7C12CDF-5098-4488-A81C-D8B3C546DDF4}" destId="{7A0D819A-C269-4822-B8B8-70026EC11245}" srcOrd="1" destOrd="0" presId="urn:microsoft.com/office/officeart/2005/8/layout/list1"/>
    <dgm:cxn modelId="{FC197EE0-287E-46DB-939A-85E0956FE9CC}" srcId="{052AC7AE-1942-4C6C-BBE5-A77CFE2DDC38}" destId="{5FE04149-D93F-48EE-AC1E-13C91E406772}" srcOrd="2" destOrd="0" parTransId="{B6B95DF2-878F-423A-BBAF-667429F4E301}" sibTransId="{20EF3BED-0138-4B1F-9B96-74EC8675EAD2}"/>
    <dgm:cxn modelId="{A92E70E1-D41E-4345-85AF-62C9F1556E49}" type="presOf" srcId="{594850DB-3D7F-48FD-B17C-9FDAFF23BCBA}" destId="{612604BE-342A-4E58-9D94-D1F2F43C7FF8}" srcOrd="1" destOrd="0" presId="urn:microsoft.com/office/officeart/2005/8/layout/list1"/>
    <dgm:cxn modelId="{FE9E0FE4-D44D-429B-BCB7-4F285756FDEE}" type="presOf" srcId="{052AC7AE-1942-4C6C-BBE5-A77CFE2DDC38}" destId="{438F9227-6AFA-4AC6-B202-66E4CEEC698D}" srcOrd="0" destOrd="0" presId="urn:microsoft.com/office/officeart/2005/8/layout/list1"/>
    <dgm:cxn modelId="{83364BE6-D268-4146-93FD-56C65274795A}" srcId="{F9731315-9F09-4DD4-8482-66EF569FC3BC}" destId="{C6BAF608-E74A-4C46-9D53-AF1593214FD4}" srcOrd="3" destOrd="0" parTransId="{9E0B0C71-6DB4-4C2C-9EF9-53B6231B537A}" sibTransId="{0F2EFC0D-5295-4CFD-873C-140DEAB5838E}"/>
    <dgm:cxn modelId="{8DADE8ED-E923-4C25-9BDD-C6EC482BA18F}" type="presOf" srcId="{052AC7AE-1942-4C6C-BBE5-A77CFE2DDC38}" destId="{29340C6E-B45E-4089-8319-B1AC99E502BE}" srcOrd="1" destOrd="0" presId="urn:microsoft.com/office/officeart/2005/8/layout/list1"/>
    <dgm:cxn modelId="{E6E32CFA-4A02-451D-8945-A5FEF77576BF}" type="presOf" srcId="{594850DB-3D7F-48FD-B17C-9FDAFF23BCBA}" destId="{BD480590-BA8A-4ACD-B393-9A7DA2F421E6}" srcOrd="0" destOrd="0" presId="urn:microsoft.com/office/officeart/2005/8/layout/list1"/>
    <dgm:cxn modelId="{3C9018FA-902A-4751-9771-A78AE47181A7}" type="presParOf" srcId="{73903E00-4D88-4C3A-B902-AE54E7E6A706}" destId="{A202A6F1-741D-4F63-9482-EDB833EF44A1}" srcOrd="0" destOrd="0" presId="urn:microsoft.com/office/officeart/2005/8/layout/list1"/>
    <dgm:cxn modelId="{D5575096-9CA0-408D-A0ED-B0970969DB98}" type="presParOf" srcId="{A202A6F1-741D-4F63-9482-EDB833EF44A1}" destId="{BD480590-BA8A-4ACD-B393-9A7DA2F421E6}" srcOrd="0" destOrd="0" presId="urn:microsoft.com/office/officeart/2005/8/layout/list1"/>
    <dgm:cxn modelId="{03584F67-97D9-409A-A98B-2E7891E51362}" type="presParOf" srcId="{A202A6F1-741D-4F63-9482-EDB833EF44A1}" destId="{612604BE-342A-4E58-9D94-D1F2F43C7FF8}" srcOrd="1" destOrd="0" presId="urn:microsoft.com/office/officeart/2005/8/layout/list1"/>
    <dgm:cxn modelId="{0A255340-105C-4D3D-AAC1-727637E65CBA}" type="presParOf" srcId="{73903E00-4D88-4C3A-B902-AE54E7E6A706}" destId="{78FD7F0B-6FF9-46AD-BA6D-1AE12EBDB7C3}" srcOrd="1" destOrd="0" presId="urn:microsoft.com/office/officeart/2005/8/layout/list1"/>
    <dgm:cxn modelId="{C0B6BD0C-4DB8-4CD5-A9E8-B8F6615F7FDB}" type="presParOf" srcId="{73903E00-4D88-4C3A-B902-AE54E7E6A706}" destId="{9B81CA22-A49E-4176-A2C0-B0F8154DD776}" srcOrd="2" destOrd="0" presId="urn:microsoft.com/office/officeart/2005/8/layout/list1"/>
    <dgm:cxn modelId="{B5441604-8497-40D1-94CB-B602A1F0FFEA}" type="presParOf" srcId="{73903E00-4D88-4C3A-B902-AE54E7E6A706}" destId="{4028E567-A4CF-4179-BF56-431F64A978CD}" srcOrd="3" destOrd="0" presId="urn:microsoft.com/office/officeart/2005/8/layout/list1"/>
    <dgm:cxn modelId="{2DCF6397-203F-46E1-AFCD-51B6582E3C99}" type="presParOf" srcId="{73903E00-4D88-4C3A-B902-AE54E7E6A706}" destId="{F802CD7A-D83B-4C8B-847A-76C5C798429A}" srcOrd="4" destOrd="0" presId="urn:microsoft.com/office/officeart/2005/8/layout/list1"/>
    <dgm:cxn modelId="{0C721CB9-F873-402F-B11E-0B49F08BF09B}" type="presParOf" srcId="{F802CD7A-D83B-4C8B-847A-76C5C798429A}" destId="{2E52EEB3-1361-47B5-8AC5-36A380DF207B}" srcOrd="0" destOrd="0" presId="urn:microsoft.com/office/officeart/2005/8/layout/list1"/>
    <dgm:cxn modelId="{6312C563-345D-4FEC-ADE3-74F935DA3ED1}" type="presParOf" srcId="{F802CD7A-D83B-4C8B-847A-76C5C798429A}" destId="{7A0D819A-C269-4822-B8B8-70026EC11245}" srcOrd="1" destOrd="0" presId="urn:microsoft.com/office/officeart/2005/8/layout/list1"/>
    <dgm:cxn modelId="{856780D9-FC53-423D-8F00-CE61AE269124}" type="presParOf" srcId="{73903E00-4D88-4C3A-B902-AE54E7E6A706}" destId="{1572683A-F393-458F-8ED3-38AD19A5984B}" srcOrd="5" destOrd="0" presId="urn:microsoft.com/office/officeart/2005/8/layout/list1"/>
    <dgm:cxn modelId="{620EDE7D-CEE7-415D-B5AE-E7EF1EC8B699}" type="presParOf" srcId="{73903E00-4D88-4C3A-B902-AE54E7E6A706}" destId="{D24B3A8F-9796-4691-A7BA-1E3DE6272BD9}" srcOrd="6" destOrd="0" presId="urn:microsoft.com/office/officeart/2005/8/layout/list1"/>
    <dgm:cxn modelId="{2B14C58C-7F21-4623-A287-C899BD2DF4E4}" type="presParOf" srcId="{73903E00-4D88-4C3A-B902-AE54E7E6A706}" destId="{0939C687-4B34-474A-A438-A48C37E91F09}" srcOrd="7" destOrd="0" presId="urn:microsoft.com/office/officeart/2005/8/layout/list1"/>
    <dgm:cxn modelId="{0B75EEEF-6A8F-434D-94F4-F545AEA81B4F}" type="presParOf" srcId="{73903E00-4D88-4C3A-B902-AE54E7E6A706}" destId="{6BBFB7FB-EF8F-4F39-A2F8-BD9A6D3EB136}" srcOrd="8" destOrd="0" presId="urn:microsoft.com/office/officeart/2005/8/layout/list1"/>
    <dgm:cxn modelId="{FD9D6E92-2E3F-417E-B98E-81DAEE2F20A0}" type="presParOf" srcId="{6BBFB7FB-EF8F-4F39-A2F8-BD9A6D3EB136}" destId="{17B54DE3-01C4-4DA9-9EFE-0F55E4EEFFD4}" srcOrd="0" destOrd="0" presId="urn:microsoft.com/office/officeart/2005/8/layout/list1"/>
    <dgm:cxn modelId="{EB2D77D0-1595-4734-87BD-FEDD3C65D304}" type="presParOf" srcId="{6BBFB7FB-EF8F-4F39-A2F8-BD9A6D3EB136}" destId="{2BAACB57-A468-4CDE-A121-5256C989D9EA}" srcOrd="1" destOrd="0" presId="urn:microsoft.com/office/officeart/2005/8/layout/list1"/>
    <dgm:cxn modelId="{58F84E16-4727-4817-9E75-5280EF0ABE54}" type="presParOf" srcId="{73903E00-4D88-4C3A-B902-AE54E7E6A706}" destId="{53859EE0-BC19-446F-812E-3BEF75A19FD0}" srcOrd="9" destOrd="0" presId="urn:microsoft.com/office/officeart/2005/8/layout/list1"/>
    <dgm:cxn modelId="{BE19EFB4-7046-4F06-804F-6EFF7E79A1E5}" type="presParOf" srcId="{73903E00-4D88-4C3A-B902-AE54E7E6A706}" destId="{613FE89D-FB9F-4DE2-A630-F6D0FFC854AC}" srcOrd="10" destOrd="0" presId="urn:microsoft.com/office/officeart/2005/8/layout/list1"/>
    <dgm:cxn modelId="{19A25720-8040-4929-9647-3EA2E62D0E29}" type="presParOf" srcId="{73903E00-4D88-4C3A-B902-AE54E7E6A706}" destId="{DD068EB1-8FB5-4596-918B-5EFCDD99E1DC}" srcOrd="11" destOrd="0" presId="urn:microsoft.com/office/officeart/2005/8/layout/list1"/>
    <dgm:cxn modelId="{5C5307BF-B525-4386-8801-43744FDF6CBD}" type="presParOf" srcId="{73903E00-4D88-4C3A-B902-AE54E7E6A706}" destId="{251040B6-7B0A-4F0B-ABBA-C0689AC71EFE}" srcOrd="12" destOrd="0" presId="urn:microsoft.com/office/officeart/2005/8/layout/list1"/>
    <dgm:cxn modelId="{F4640C7A-BCFB-4B37-AF34-AB8F8B62970C}" type="presParOf" srcId="{251040B6-7B0A-4F0B-ABBA-C0689AC71EFE}" destId="{09A0CB64-91DC-42B9-BB58-27403202E41F}" srcOrd="0" destOrd="0" presId="urn:microsoft.com/office/officeart/2005/8/layout/list1"/>
    <dgm:cxn modelId="{E56BF76D-EE40-46CB-AE8A-2537E30CD59B}" type="presParOf" srcId="{251040B6-7B0A-4F0B-ABBA-C0689AC71EFE}" destId="{306F429A-65B3-4EB2-B730-A143574AE2A0}" srcOrd="1" destOrd="0" presId="urn:microsoft.com/office/officeart/2005/8/layout/list1"/>
    <dgm:cxn modelId="{A113769D-6366-42FA-A766-E4F1DB629CE4}" type="presParOf" srcId="{73903E00-4D88-4C3A-B902-AE54E7E6A706}" destId="{EEE89E25-8E38-4F73-A60C-2D484FD27728}" srcOrd="13" destOrd="0" presId="urn:microsoft.com/office/officeart/2005/8/layout/list1"/>
    <dgm:cxn modelId="{86026793-F252-4C2E-BED8-CC0B19F7C08C}" type="presParOf" srcId="{73903E00-4D88-4C3A-B902-AE54E7E6A706}" destId="{7C10C61F-3065-4489-9386-50D31992F726}" srcOrd="14" destOrd="0" presId="urn:microsoft.com/office/officeart/2005/8/layout/list1"/>
    <dgm:cxn modelId="{FD848DCE-314A-43BB-9422-B8C38C8C6D0D}" type="presParOf" srcId="{73903E00-4D88-4C3A-B902-AE54E7E6A706}" destId="{39FB85AD-27F7-43D6-A2E7-8127E5AEBA0D}" srcOrd="15" destOrd="0" presId="urn:microsoft.com/office/officeart/2005/8/layout/list1"/>
    <dgm:cxn modelId="{AFC278C2-FDF0-426D-9BF5-B99E13EC1F31}" type="presParOf" srcId="{73903E00-4D88-4C3A-B902-AE54E7E6A706}" destId="{9C8D8B73-78FA-4A7C-ABAB-E8FD443A8A6E}" srcOrd="16" destOrd="0" presId="urn:microsoft.com/office/officeart/2005/8/layout/list1"/>
    <dgm:cxn modelId="{60DA447B-18A3-4F7F-9255-C9E79FE289D5}" type="presParOf" srcId="{9C8D8B73-78FA-4A7C-ABAB-E8FD443A8A6E}" destId="{438F9227-6AFA-4AC6-B202-66E4CEEC698D}" srcOrd="0" destOrd="0" presId="urn:microsoft.com/office/officeart/2005/8/layout/list1"/>
    <dgm:cxn modelId="{C9E36457-0A74-4778-BFDE-F44E8A6EB743}" type="presParOf" srcId="{9C8D8B73-78FA-4A7C-ABAB-E8FD443A8A6E}" destId="{29340C6E-B45E-4089-8319-B1AC99E502BE}" srcOrd="1" destOrd="0" presId="urn:microsoft.com/office/officeart/2005/8/layout/list1"/>
    <dgm:cxn modelId="{3FF8FCA1-F75E-4623-8D83-129F308B8219}" type="presParOf" srcId="{73903E00-4D88-4C3A-B902-AE54E7E6A706}" destId="{0FA49165-04C6-4EF2-BA17-497605CA592E}" srcOrd="17" destOrd="0" presId="urn:microsoft.com/office/officeart/2005/8/layout/list1"/>
    <dgm:cxn modelId="{CF065875-D6FB-4AC7-8BA6-C82D9E23B541}" type="presParOf" srcId="{73903E00-4D88-4C3A-B902-AE54E7E6A706}" destId="{D75B8A9A-D989-4312-8E4C-0999957B7206}" srcOrd="18" destOrd="0" presId="urn:microsoft.com/office/officeart/2005/8/layout/list1"/>
    <dgm:cxn modelId="{B34B3AA9-7A64-470C-8DA8-65218A960E40}" type="presParOf" srcId="{73903E00-4D88-4C3A-B902-AE54E7E6A706}" destId="{FCBCDF0D-BC11-47C2-9056-6BDEFC578021}" srcOrd="19" destOrd="0" presId="urn:microsoft.com/office/officeart/2005/8/layout/list1"/>
    <dgm:cxn modelId="{588B7D03-C321-4CB4-9389-992A41150D39}" type="presParOf" srcId="{73903E00-4D88-4C3A-B902-AE54E7E6A706}" destId="{6E43FBB7-FE43-43BC-96D7-725233DA2C77}" srcOrd="20" destOrd="0" presId="urn:microsoft.com/office/officeart/2005/8/layout/list1"/>
    <dgm:cxn modelId="{6AF1ABEB-A401-472B-B8E6-97B475A1DB1D}" type="presParOf" srcId="{6E43FBB7-FE43-43BC-96D7-725233DA2C77}" destId="{2F955389-3233-4D63-99D1-B4DA858BCD02}" srcOrd="0" destOrd="0" presId="urn:microsoft.com/office/officeart/2005/8/layout/list1"/>
    <dgm:cxn modelId="{40FE143D-24F9-4640-BDBD-724D426E5720}" type="presParOf" srcId="{6E43FBB7-FE43-43BC-96D7-725233DA2C77}" destId="{883A7B3F-B775-4E78-A7A7-A66BFF0B209C}" srcOrd="1" destOrd="0" presId="urn:microsoft.com/office/officeart/2005/8/layout/list1"/>
    <dgm:cxn modelId="{F717CB3B-92B8-4229-A72F-0A49E461964F}" type="presParOf" srcId="{73903E00-4D88-4C3A-B902-AE54E7E6A706}" destId="{DFF54B87-4FAC-4FFA-8CBB-811CFD6B85B6}" srcOrd="21" destOrd="0" presId="urn:microsoft.com/office/officeart/2005/8/layout/list1"/>
    <dgm:cxn modelId="{815A7BED-6DA4-4D67-A077-57C95E2EE2C5}" type="presParOf" srcId="{73903E00-4D88-4C3A-B902-AE54E7E6A706}" destId="{2DB02499-8518-4985-B759-C5B430168E06}"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CFD3A2-8072-49E3-AD7A-52D619717F3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2267311-1F55-4796-B27D-B1AC5CEE95C0}">
      <dgm:prSet/>
      <dgm:spPr/>
      <dgm:t>
        <a:bodyPr/>
        <a:lstStyle/>
        <a:p>
          <a:r>
            <a:rPr lang="en-AU" b="0" i="0" dirty="0">
              <a:solidFill>
                <a:schemeClr val="tx1"/>
              </a:solidFill>
            </a:rPr>
            <a:t>In general, compliance means conforming to a rule, such as a specification, policy, standard or law. Regulatory compliance describes the goal that organisations aspire to achieve in their efforts to ensure that they are aware of and take steps to comply with relevant laws, policies, and regulations.</a:t>
          </a:r>
          <a:endParaRPr lang="en-US" dirty="0">
            <a:solidFill>
              <a:schemeClr val="tx1"/>
            </a:solidFill>
          </a:endParaRPr>
        </a:p>
      </dgm:t>
    </dgm:pt>
    <dgm:pt modelId="{739DD00D-B07A-48B6-A1C1-6E6020BAD3C8}" type="parTrans" cxnId="{FD6658C0-3B9E-4B61-9621-5C92793FCB8C}">
      <dgm:prSet/>
      <dgm:spPr/>
      <dgm:t>
        <a:bodyPr/>
        <a:lstStyle/>
        <a:p>
          <a:endParaRPr lang="en-US"/>
        </a:p>
      </dgm:t>
    </dgm:pt>
    <dgm:pt modelId="{24B187DC-E959-4BE2-856D-CB4F779FF89C}" type="sibTrans" cxnId="{FD6658C0-3B9E-4B61-9621-5C92793FCB8C}">
      <dgm:prSet/>
      <dgm:spPr/>
      <dgm:t>
        <a:bodyPr/>
        <a:lstStyle/>
        <a:p>
          <a:endParaRPr lang="en-US"/>
        </a:p>
      </dgm:t>
    </dgm:pt>
    <dgm:pt modelId="{8F8C7FAD-9A18-42D3-8082-5C436B0940EA}">
      <dgm:prSet custT="1"/>
      <dgm:spPr/>
      <dgm:t>
        <a:bodyPr/>
        <a:lstStyle/>
        <a:p>
          <a:r>
            <a:rPr lang="en-AU" sz="2000" dirty="0">
              <a:solidFill>
                <a:schemeClr val="tx1"/>
              </a:solidFill>
            </a:rPr>
            <a:t>Instrument of delegation: do you comply with the duties </a:t>
          </a:r>
          <a:endParaRPr lang="en-US" sz="2000" dirty="0">
            <a:solidFill>
              <a:schemeClr val="tx1"/>
            </a:solidFill>
          </a:endParaRPr>
        </a:p>
      </dgm:t>
    </dgm:pt>
    <dgm:pt modelId="{862C783B-43E9-49CB-A9E3-C1CB153EE8C3}" type="parTrans" cxnId="{77FEF8B7-8A05-4F41-BC4E-A79F3691E9F6}">
      <dgm:prSet/>
      <dgm:spPr/>
      <dgm:t>
        <a:bodyPr/>
        <a:lstStyle/>
        <a:p>
          <a:endParaRPr lang="en-US"/>
        </a:p>
      </dgm:t>
    </dgm:pt>
    <dgm:pt modelId="{731FA45B-5794-402E-92A1-655241BBA533}" type="sibTrans" cxnId="{77FEF8B7-8A05-4F41-BC4E-A79F3691E9F6}">
      <dgm:prSet/>
      <dgm:spPr/>
      <dgm:t>
        <a:bodyPr/>
        <a:lstStyle/>
        <a:p>
          <a:endParaRPr lang="en-US"/>
        </a:p>
      </dgm:t>
    </dgm:pt>
    <dgm:pt modelId="{E33D49D1-0273-4EAF-B49E-66AE638056EA}">
      <dgm:prSet custT="1"/>
      <dgm:spPr/>
      <dgm:t>
        <a:bodyPr/>
        <a:lstStyle/>
        <a:p>
          <a:r>
            <a:rPr lang="en-AU" sz="1800" dirty="0">
              <a:solidFill>
                <a:schemeClr val="tx1"/>
              </a:solidFill>
            </a:rPr>
            <a:t>Funding Agreement Acquittal – expected to be completed on time</a:t>
          </a:r>
          <a:endParaRPr lang="en-US" sz="1800" dirty="0">
            <a:solidFill>
              <a:schemeClr val="tx1"/>
            </a:solidFill>
          </a:endParaRPr>
        </a:p>
      </dgm:t>
    </dgm:pt>
    <dgm:pt modelId="{8A3C1A16-F726-4C8D-865D-6B79B7463552}" type="parTrans" cxnId="{6B9943BC-6458-45F4-88A5-F7C0340CA036}">
      <dgm:prSet/>
      <dgm:spPr/>
      <dgm:t>
        <a:bodyPr/>
        <a:lstStyle/>
        <a:p>
          <a:endParaRPr lang="en-US"/>
        </a:p>
      </dgm:t>
    </dgm:pt>
    <dgm:pt modelId="{6F6D61CE-F81B-46AF-B00B-1C550B9E5790}" type="sibTrans" cxnId="{6B9943BC-6458-45F4-88A5-F7C0340CA036}">
      <dgm:prSet/>
      <dgm:spPr/>
      <dgm:t>
        <a:bodyPr/>
        <a:lstStyle/>
        <a:p>
          <a:endParaRPr lang="en-US"/>
        </a:p>
      </dgm:t>
    </dgm:pt>
    <dgm:pt modelId="{41994294-8875-4A38-9DD3-492EEAC12600}" type="pres">
      <dgm:prSet presAssocID="{5BCFD3A2-8072-49E3-AD7A-52D619717F30}" presName="linear" presStyleCnt="0">
        <dgm:presLayoutVars>
          <dgm:animLvl val="lvl"/>
          <dgm:resizeHandles val="exact"/>
        </dgm:presLayoutVars>
      </dgm:prSet>
      <dgm:spPr/>
    </dgm:pt>
    <dgm:pt modelId="{D16972B2-E850-4FFC-ADBA-285BCFDBFE7F}" type="pres">
      <dgm:prSet presAssocID="{B2267311-1F55-4796-B27D-B1AC5CEE95C0}" presName="parentText" presStyleLbl="node1" presStyleIdx="0" presStyleCnt="3" custScaleY="145602">
        <dgm:presLayoutVars>
          <dgm:chMax val="0"/>
          <dgm:bulletEnabled val="1"/>
        </dgm:presLayoutVars>
      </dgm:prSet>
      <dgm:spPr/>
    </dgm:pt>
    <dgm:pt modelId="{FEE8EA5F-AAC6-4312-9500-95EE95211CD3}" type="pres">
      <dgm:prSet presAssocID="{24B187DC-E959-4BE2-856D-CB4F779FF89C}" presName="spacer" presStyleCnt="0"/>
      <dgm:spPr/>
    </dgm:pt>
    <dgm:pt modelId="{6AB0117B-E437-4877-A172-7BDDF7782D70}" type="pres">
      <dgm:prSet presAssocID="{8F8C7FAD-9A18-42D3-8082-5C436B0940EA}" presName="parentText" presStyleLbl="node1" presStyleIdx="1" presStyleCnt="3" custLinFactNeighborX="559" custLinFactNeighborY="64402">
        <dgm:presLayoutVars>
          <dgm:chMax val="0"/>
          <dgm:bulletEnabled val="1"/>
        </dgm:presLayoutVars>
      </dgm:prSet>
      <dgm:spPr/>
    </dgm:pt>
    <dgm:pt modelId="{26AA32A4-D820-4B50-AF68-853B35EA1BDC}" type="pres">
      <dgm:prSet presAssocID="{731FA45B-5794-402E-92A1-655241BBA533}" presName="spacer" presStyleCnt="0"/>
      <dgm:spPr/>
    </dgm:pt>
    <dgm:pt modelId="{01AE4B0B-009D-42C7-B8F7-EC3852DE9551}" type="pres">
      <dgm:prSet presAssocID="{E33D49D1-0273-4EAF-B49E-66AE638056EA}" presName="parentText" presStyleLbl="node1" presStyleIdx="2" presStyleCnt="3">
        <dgm:presLayoutVars>
          <dgm:chMax val="0"/>
          <dgm:bulletEnabled val="1"/>
        </dgm:presLayoutVars>
      </dgm:prSet>
      <dgm:spPr/>
    </dgm:pt>
  </dgm:ptLst>
  <dgm:cxnLst>
    <dgm:cxn modelId="{7C44C20B-96C4-4629-A0CC-429E89A26D3D}" type="presOf" srcId="{5BCFD3A2-8072-49E3-AD7A-52D619717F30}" destId="{41994294-8875-4A38-9DD3-492EEAC12600}" srcOrd="0" destOrd="0" presId="urn:microsoft.com/office/officeart/2005/8/layout/vList2"/>
    <dgm:cxn modelId="{E87F0999-6299-4318-9E9B-3A193C4693CF}" type="presOf" srcId="{B2267311-1F55-4796-B27D-B1AC5CEE95C0}" destId="{D16972B2-E850-4FFC-ADBA-285BCFDBFE7F}" srcOrd="0" destOrd="0" presId="urn:microsoft.com/office/officeart/2005/8/layout/vList2"/>
    <dgm:cxn modelId="{6761EFA7-F11F-434E-B1A8-D1D36884E8E2}" type="presOf" srcId="{8F8C7FAD-9A18-42D3-8082-5C436B0940EA}" destId="{6AB0117B-E437-4877-A172-7BDDF7782D70}" srcOrd="0" destOrd="0" presId="urn:microsoft.com/office/officeart/2005/8/layout/vList2"/>
    <dgm:cxn modelId="{77FEF8B7-8A05-4F41-BC4E-A79F3691E9F6}" srcId="{5BCFD3A2-8072-49E3-AD7A-52D619717F30}" destId="{8F8C7FAD-9A18-42D3-8082-5C436B0940EA}" srcOrd="1" destOrd="0" parTransId="{862C783B-43E9-49CB-A9E3-C1CB153EE8C3}" sibTransId="{731FA45B-5794-402E-92A1-655241BBA533}"/>
    <dgm:cxn modelId="{6B9943BC-6458-45F4-88A5-F7C0340CA036}" srcId="{5BCFD3A2-8072-49E3-AD7A-52D619717F30}" destId="{E33D49D1-0273-4EAF-B49E-66AE638056EA}" srcOrd="2" destOrd="0" parTransId="{8A3C1A16-F726-4C8D-865D-6B79B7463552}" sibTransId="{6F6D61CE-F81B-46AF-B00B-1C550B9E5790}"/>
    <dgm:cxn modelId="{FD6658C0-3B9E-4B61-9621-5C92793FCB8C}" srcId="{5BCFD3A2-8072-49E3-AD7A-52D619717F30}" destId="{B2267311-1F55-4796-B27D-B1AC5CEE95C0}" srcOrd="0" destOrd="0" parTransId="{739DD00D-B07A-48B6-A1C1-6E6020BAD3C8}" sibTransId="{24B187DC-E959-4BE2-856D-CB4F779FF89C}"/>
    <dgm:cxn modelId="{0C9BD6D0-A8D3-48E2-A18E-74C6B3CE9210}" type="presOf" srcId="{E33D49D1-0273-4EAF-B49E-66AE638056EA}" destId="{01AE4B0B-009D-42C7-B8F7-EC3852DE9551}" srcOrd="0" destOrd="0" presId="urn:microsoft.com/office/officeart/2005/8/layout/vList2"/>
    <dgm:cxn modelId="{3659EC93-7289-4502-A84D-735C2B469B73}" type="presParOf" srcId="{41994294-8875-4A38-9DD3-492EEAC12600}" destId="{D16972B2-E850-4FFC-ADBA-285BCFDBFE7F}" srcOrd="0" destOrd="0" presId="urn:microsoft.com/office/officeart/2005/8/layout/vList2"/>
    <dgm:cxn modelId="{EAF88755-D309-44F4-8951-7678AEAFA856}" type="presParOf" srcId="{41994294-8875-4A38-9DD3-492EEAC12600}" destId="{FEE8EA5F-AAC6-4312-9500-95EE95211CD3}" srcOrd="1" destOrd="0" presId="urn:microsoft.com/office/officeart/2005/8/layout/vList2"/>
    <dgm:cxn modelId="{711ED858-642C-45B4-B164-78BDD7E0E259}" type="presParOf" srcId="{41994294-8875-4A38-9DD3-492EEAC12600}" destId="{6AB0117B-E437-4877-A172-7BDDF7782D70}" srcOrd="2" destOrd="0" presId="urn:microsoft.com/office/officeart/2005/8/layout/vList2"/>
    <dgm:cxn modelId="{9F714F89-0165-497F-ABE8-D5861AF90D47}" type="presParOf" srcId="{41994294-8875-4A38-9DD3-492EEAC12600}" destId="{26AA32A4-D820-4B50-AF68-853B35EA1BDC}" srcOrd="3" destOrd="0" presId="urn:microsoft.com/office/officeart/2005/8/layout/vList2"/>
    <dgm:cxn modelId="{C8713013-0F16-45CB-BB0E-F376B2E4F0B8}" type="presParOf" srcId="{41994294-8875-4A38-9DD3-492EEAC12600}" destId="{01AE4B0B-009D-42C7-B8F7-EC3852DE955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41F022-22B8-4C6A-B2D0-E734170E67A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275FE753-C912-4C2F-9672-029E507B6C12}">
      <dgm:prSet/>
      <dgm:spPr>
        <a:solidFill>
          <a:srgbClr val="00B0F0"/>
        </a:solidFill>
      </dgm:spPr>
      <dgm:t>
        <a:bodyPr/>
        <a:lstStyle/>
        <a:p>
          <a:pPr>
            <a:lnSpc>
              <a:spcPct val="100000"/>
            </a:lnSpc>
          </a:pPr>
          <a:r>
            <a:rPr lang="en-AU" dirty="0">
              <a:solidFill>
                <a:schemeClr val="tx1"/>
              </a:solidFill>
            </a:rPr>
            <a:t>The  committee sets the tone for ethical and responsible decision making throughout the organisation </a:t>
          </a:r>
          <a:endParaRPr lang="en-US" dirty="0">
            <a:solidFill>
              <a:schemeClr val="tx1"/>
            </a:solidFill>
          </a:endParaRPr>
        </a:p>
      </dgm:t>
    </dgm:pt>
    <dgm:pt modelId="{98C30151-27F4-47FC-847E-F83A985D69A0}" type="parTrans" cxnId="{08094E6D-F962-4411-B05F-3E6C3697A927}">
      <dgm:prSet/>
      <dgm:spPr/>
      <dgm:t>
        <a:bodyPr/>
        <a:lstStyle/>
        <a:p>
          <a:endParaRPr lang="en-US"/>
        </a:p>
      </dgm:t>
    </dgm:pt>
    <dgm:pt modelId="{BF2D5D06-F6F3-4D2A-AC2C-F7605BE38A13}" type="sibTrans" cxnId="{08094E6D-F962-4411-B05F-3E6C3697A927}">
      <dgm:prSet/>
      <dgm:spPr/>
      <dgm:t>
        <a:bodyPr/>
        <a:lstStyle/>
        <a:p>
          <a:endParaRPr lang="en-US" dirty="0"/>
        </a:p>
      </dgm:t>
    </dgm:pt>
    <dgm:pt modelId="{0B7CF2D2-DC4C-447B-827A-C4932D951B8F}">
      <dgm:prSet/>
      <dgm:spPr>
        <a:solidFill>
          <a:schemeClr val="accent3">
            <a:lumMod val="60000"/>
            <a:lumOff val="40000"/>
          </a:schemeClr>
        </a:solidFill>
      </dgm:spPr>
      <dgm:t>
        <a:bodyPr/>
        <a:lstStyle/>
        <a:p>
          <a:pPr>
            <a:lnSpc>
              <a:spcPct val="100000"/>
            </a:lnSpc>
          </a:pPr>
          <a:r>
            <a:rPr lang="en-AU" dirty="0">
              <a:solidFill>
                <a:schemeClr val="tx1"/>
              </a:solidFill>
            </a:rPr>
            <a:t>Good culture is an important determinant of whether the organisation or committee is able to achieve its strategic objectives and deliver on its purpose. </a:t>
          </a:r>
          <a:endParaRPr lang="en-US" dirty="0">
            <a:solidFill>
              <a:schemeClr val="tx1"/>
            </a:solidFill>
          </a:endParaRPr>
        </a:p>
      </dgm:t>
    </dgm:pt>
    <dgm:pt modelId="{9B00346F-BA32-43DA-9DB4-6012B5DD02E8}" type="parTrans" cxnId="{9CF59493-3455-436D-9A19-3A43B5622151}">
      <dgm:prSet/>
      <dgm:spPr/>
      <dgm:t>
        <a:bodyPr/>
        <a:lstStyle/>
        <a:p>
          <a:endParaRPr lang="en-US"/>
        </a:p>
      </dgm:t>
    </dgm:pt>
    <dgm:pt modelId="{39D01565-543B-4991-BDB2-6166D89C2F91}" type="sibTrans" cxnId="{9CF59493-3455-436D-9A19-3A43B5622151}">
      <dgm:prSet/>
      <dgm:spPr/>
      <dgm:t>
        <a:bodyPr/>
        <a:lstStyle/>
        <a:p>
          <a:endParaRPr lang="en-US" dirty="0"/>
        </a:p>
      </dgm:t>
    </dgm:pt>
    <dgm:pt modelId="{C874D060-FC2A-4699-A936-8210BD7BF57D}">
      <dgm:prSet/>
      <dgm:spPr>
        <a:solidFill>
          <a:srgbClr val="00B0F0"/>
        </a:solidFill>
      </dgm:spPr>
      <dgm:t>
        <a:bodyPr/>
        <a:lstStyle/>
        <a:p>
          <a:pPr>
            <a:lnSpc>
              <a:spcPct val="100000"/>
            </a:lnSpc>
          </a:pPr>
          <a:r>
            <a:rPr lang="en-AU" dirty="0">
              <a:solidFill>
                <a:schemeClr val="tx1"/>
              </a:solidFill>
            </a:rPr>
            <a:t>The  culture influences what the organisation does, its relationships with stakeholders and its reputation.</a:t>
          </a:r>
          <a:endParaRPr lang="en-US" dirty="0">
            <a:solidFill>
              <a:schemeClr val="tx1"/>
            </a:solidFill>
          </a:endParaRPr>
        </a:p>
      </dgm:t>
    </dgm:pt>
    <dgm:pt modelId="{44191184-924A-435D-B916-B9EADA90BEBD}" type="parTrans" cxnId="{9E48D7C7-5630-457E-971B-F269FFEE9A6F}">
      <dgm:prSet/>
      <dgm:spPr/>
      <dgm:t>
        <a:bodyPr/>
        <a:lstStyle/>
        <a:p>
          <a:endParaRPr lang="en-US"/>
        </a:p>
      </dgm:t>
    </dgm:pt>
    <dgm:pt modelId="{7092DCDD-1B3B-45C8-B1EA-2BB7661A247D}" type="sibTrans" cxnId="{9E48D7C7-5630-457E-971B-F269FFEE9A6F}">
      <dgm:prSet/>
      <dgm:spPr/>
      <dgm:t>
        <a:bodyPr/>
        <a:lstStyle/>
        <a:p>
          <a:endParaRPr lang="en-US" dirty="0"/>
        </a:p>
      </dgm:t>
    </dgm:pt>
    <dgm:pt modelId="{6AF2F590-B09D-424B-B225-3C5C30B8A000}">
      <dgm:prSet/>
      <dgm:spPr>
        <a:solidFill>
          <a:schemeClr val="accent3">
            <a:lumMod val="60000"/>
            <a:lumOff val="40000"/>
          </a:schemeClr>
        </a:solidFill>
      </dgm:spPr>
      <dgm:t>
        <a:bodyPr/>
        <a:lstStyle/>
        <a:p>
          <a:pPr>
            <a:lnSpc>
              <a:spcPct val="100000"/>
            </a:lnSpc>
          </a:pPr>
          <a:r>
            <a:rPr lang="en-AU" dirty="0">
              <a:solidFill>
                <a:schemeClr val="tx1"/>
              </a:solidFill>
            </a:rPr>
            <a:t>A Code of Conduct is an important too that will provide guidelines of what is acceptable behaviour and conduct </a:t>
          </a:r>
          <a:endParaRPr lang="en-US" dirty="0">
            <a:solidFill>
              <a:schemeClr val="tx1"/>
            </a:solidFill>
          </a:endParaRPr>
        </a:p>
      </dgm:t>
    </dgm:pt>
    <dgm:pt modelId="{82E87230-7510-449B-BE1C-8C8BCF8392FA}" type="parTrans" cxnId="{7AEB0B71-BC06-48D5-993E-818727F3FA10}">
      <dgm:prSet/>
      <dgm:spPr/>
      <dgm:t>
        <a:bodyPr/>
        <a:lstStyle/>
        <a:p>
          <a:endParaRPr lang="en-US"/>
        </a:p>
      </dgm:t>
    </dgm:pt>
    <dgm:pt modelId="{9AEE5D38-6F7A-44BD-AB4C-BAA1AA859A0E}" type="sibTrans" cxnId="{7AEB0B71-BC06-48D5-993E-818727F3FA10}">
      <dgm:prSet/>
      <dgm:spPr/>
      <dgm:t>
        <a:bodyPr/>
        <a:lstStyle/>
        <a:p>
          <a:endParaRPr lang="en-US"/>
        </a:p>
      </dgm:t>
    </dgm:pt>
    <dgm:pt modelId="{148B5949-053F-4465-8299-45B9F9AA582E}" type="pres">
      <dgm:prSet presAssocID="{B241F022-22B8-4C6A-B2D0-E734170E67A5}" presName="linear" presStyleCnt="0">
        <dgm:presLayoutVars>
          <dgm:animLvl val="lvl"/>
          <dgm:resizeHandles val="exact"/>
        </dgm:presLayoutVars>
      </dgm:prSet>
      <dgm:spPr/>
    </dgm:pt>
    <dgm:pt modelId="{F382DA2E-D690-4E7A-8BFB-22BE1C09B7C7}" type="pres">
      <dgm:prSet presAssocID="{275FE753-C912-4C2F-9672-029E507B6C12}" presName="parentText" presStyleLbl="node1" presStyleIdx="0" presStyleCnt="4">
        <dgm:presLayoutVars>
          <dgm:chMax val="0"/>
          <dgm:bulletEnabled val="1"/>
        </dgm:presLayoutVars>
      </dgm:prSet>
      <dgm:spPr/>
    </dgm:pt>
    <dgm:pt modelId="{A298CA88-25AD-4463-9BE2-91A80559EC2D}" type="pres">
      <dgm:prSet presAssocID="{BF2D5D06-F6F3-4D2A-AC2C-F7605BE38A13}" presName="spacer" presStyleCnt="0"/>
      <dgm:spPr/>
    </dgm:pt>
    <dgm:pt modelId="{71F45E2E-EF8D-4010-A18E-D97447ED654D}" type="pres">
      <dgm:prSet presAssocID="{0B7CF2D2-DC4C-447B-827A-C4932D951B8F}" presName="parentText" presStyleLbl="node1" presStyleIdx="1" presStyleCnt="4">
        <dgm:presLayoutVars>
          <dgm:chMax val="0"/>
          <dgm:bulletEnabled val="1"/>
        </dgm:presLayoutVars>
      </dgm:prSet>
      <dgm:spPr/>
    </dgm:pt>
    <dgm:pt modelId="{2DF712FE-4CB8-4664-8DE7-B1386F98FFD6}" type="pres">
      <dgm:prSet presAssocID="{39D01565-543B-4991-BDB2-6166D89C2F91}" presName="spacer" presStyleCnt="0"/>
      <dgm:spPr/>
    </dgm:pt>
    <dgm:pt modelId="{8FF39D8E-3703-48E7-984E-6DD66A60F904}" type="pres">
      <dgm:prSet presAssocID="{C874D060-FC2A-4699-A936-8210BD7BF57D}" presName="parentText" presStyleLbl="node1" presStyleIdx="2" presStyleCnt="4">
        <dgm:presLayoutVars>
          <dgm:chMax val="0"/>
          <dgm:bulletEnabled val="1"/>
        </dgm:presLayoutVars>
      </dgm:prSet>
      <dgm:spPr/>
    </dgm:pt>
    <dgm:pt modelId="{80B2F8EA-AC05-456C-9967-F4FD305DE39A}" type="pres">
      <dgm:prSet presAssocID="{7092DCDD-1B3B-45C8-B1EA-2BB7661A247D}" presName="spacer" presStyleCnt="0"/>
      <dgm:spPr/>
    </dgm:pt>
    <dgm:pt modelId="{043FD87B-C8F0-43A9-A318-78BF9A44D0E1}" type="pres">
      <dgm:prSet presAssocID="{6AF2F590-B09D-424B-B225-3C5C30B8A000}" presName="parentText" presStyleLbl="node1" presStyleIdx="3" presStyleCnt="4">
        <dgm:presLayoutVars>
          <dgm:chMax val="0"/>
          <dgm:bulletEnabled val="1"/>
        </dgm:presLayoutVars>
      </dgm:prSet>
      <dgm:spPr/>
    </dgm:pt>
  </dgm:ptLst>
  <dgm:cxnLst>
    <dgm:cxn modelId="{DCE4AB04-E038-4A2E-8267-F0FE4039521A}" type="presOf" srcId="{275FE753-C912-4C2F-9672-029E507B6C12}" destId="{F382DA2E-D690-4E7A-8BFB-22BE1C09B7C7}" srcOrd="0" destOrd="0" presId="urn:microsoft.com/office/officeart/2005/8/layout/vList2"/>
    <dgm:cxn modelId="{0A3BA80D-5137-4817-92FD-665F0B43A2A1}" type="presOf" srcId="{6AF2F590-B09D-424B-B225-3C5C30B8A000}" destId="{043FD87B-C8F0-43A9-A318-78BF9A44D0E1}" srcOrd="0" destOrd="0" presId="urn:microsoft.com/office/officeart/2005/8/layout/vList2"/>
    <dgm:cxn modelId="{08094E6D-F962-4411-B05F-3E6C3697A927}" srcId="{B241F022-22B8-4C6A-B2D0-E734170E67A5}" destId="{275FE753-C912-4C2F-9672-029E507B6C12}" srcOrd="0" destOrd="0" parTransId="{98C30151-27F4-47FC-847E-F83A985D69A0}" sibTransId="{BF2D5D06-F6F3-4D2A-AC2C-F7605BE38A13}"/>
    <dgm:cxn modelId="{7AEB0B71-BC06-48D5-993E-818727F3FA10}" srcId="{B241F022-22B8-4C6A-B2D0-E734170E67A5}" destId="{6AF2F590-B09D-424B-B225-3C5C30B8A000}" srcOrd="3" destOrd="0" parTransId="{82E87230-7510-449B-BE1C-8C8BCF8392FA}" sibTransId="{9AEE5D38-6F7A-44BD-AB4C-BAA1AA859A0E}"/>
    <dgm:cxn modelId="{9CF59493-3455-436D-9A19-3A43B5622151}" srcId="{B241F022-22B8-4C6A-B2D0-E734170E67A5}" destId="{0B7CF2D2-DC4C-447B-827A-C4932D951B8F}" srcOrd="1" destOrd="0" parTransId="{9B00346F-BA32-43DA-9DB4-6012B5DD02E8}" sibTransId="{39D01565-543B-4991-BDB2-6166D89C2F91}"/>
    <dgm:cxn modelId="{4CE1CDAF-0393-4435-B0C9-E2BCAC687618}" type="presOf" srcId="{0B7CF2D2-DC4C-447B-827A-C4932D951B8F}" destId="{71F45E2E-EF8D-4010-A18E-D97447ED654D}" srcOrd="0" destOrd="0" presId="urn:microsoft.com/office/officeart/2005/8/layout/vList2"/>
    <dgm:cxn modelId="{9E48D7C7-5630-457E-971B-F269FFEE9A6F}" srcId="{B241F022-22B8-4C6A-B2D0-E734170E67A5}" destId="{C874D060-FC2A-4699-A936-8210BD7BF57D}" srcOrd="2" destOrd="0" parTransId="{44191184-924A-435D-B916-B9EADA90BEBD}" sibTransId="{7092DCDD-1B3B-45C8-B1EA-2BB7661A247D}"/>
    <dgm:cxn modelId="{7D0E45CE-4AA4-49AF-BD10-3F9739F16167}" type="presOf" srcId="{C874D060-FC2A-4699-A936-8210BD7BF57D}" destId="{8FF39D8E-3703-48E7-984E-6DD66A60F904}" srcOrd="0" destOrd="0" presId="urn:microsoft.com/office/officeart/2005/8/layout/vList2"/>
    <dgm:cxn modelId="{8A68E7DE-F73B-4D0A-B7A5-7EC91DB74FA6}" type="presOf" srcId="{B241F022-22B8-4C6A-B2D0-E734170E67A5}" destId="{148B5949-053F-4465-8299-45B9F9AA582E}" srcOrd="0" destOrd="0" presId="urn:microsoft.com/office/officeart/2005/8/layout/vList2"/>
    <dgm:cxn modelId="{CEE089DB-B348-4FFB-8FC5-2CC8E27E52A5}" type="presParOf" srcId="{148B5949-053F-4465-8299-45B9F9AA582E}" destId="{F382DA2E-D690-4E7A-8BFB-22BE1C09B7C7}" srcOrd="0" destOrd="0" presId="urn:microsoft.com/office/officeart/2005/8/layout/vList2"/>
    <dgm:cxn modelId="{D7C5E320-FF25-4E95-A718-8622C1CB46DC}" type="presParOf" srcId="{148B5949-053F-4465-8299-45B9F9AA582E}" destId="{A298CA88-25AD-4463-9BE2-91A80559EC2D}" srcOrd="1" destOrd="0" presId="urn:microsoft.com/office/officeart/2005/8/layout/vList2"/>
    <dgm:cxn modelId="{F314BBE9-D180-4CA2-A627-3F781808EB83}" type="presParOf" srcId="{148B5949-053F-4465-8299-45B9F9AA582E}" destId="{71F45E2E-EF8D-4010-A18E-D97447ED654D}" srcOrd="2" destOrd="0" presId="urn:microsoft.com/office/officeart/2005/8/layout/vList2"/>
    <dgm:cxn modelId="{2984BED4-1C0E-4014-B853-CDCD8FA065CB}" type="presParOf" srcId="{148B5949-053F-4465-8299-45B9F9AA582E}" destId="{2DF712FE-4CB8-4664-8DE7-B1386F98FFD6}" srcOrd="3" destOrd="0" presId="urn:microsoft.com/office/officeart/2005/8/layout/vList2"/>
    <dgm:cxn modelId="{8FAAC4E2-C903-4C82-95AB-F9B842370FDB}" type="presParOf" srcId="{148B5949-053F-4465-8299-45B9F9AA582E}" destId="{8FF39D8E-3703-48E7-984E-6DD66A60F904}" srcOrd="4" destOrd="0" presId="urn:microsoft.com/office/officeart/2005/8/layout/vList2"/>
    <dgm:cxn modelId="{D9E0391B-3BB4-496F-A986-D8340BD8FCAA}" type="presParOf" srcId="{148B5949-053F-4465-8299-45B9F9AA582E}" destId="{80B2F8EA-AC05-456C-9967-F4FD305DE39A}" srcOrd="5" destOrd="0" presId="urn:microsoft.com/office/officeart/2005/8/layout/vList2"/>
    <dgm:cxn modelId="{172E65AB-8596-4F93-B5E2-D77436C7D639}" type="presParOf" srcId="{148B5949-053F-4465-8299-45B9F9AA582E}" destId="{043FD87B-C8F0-43A9-A318-78BF9A44D0E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9C40D4-AB8C-499C-827C-9E8AEEAA8826}"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EFF5815C-F25B-4061-A46B-FA63EFB3CA95}">
      <dgm:prSet/>
      <dgm:spPr/>
      <dgm:t>
        <a:bodyPr/>
        <a:lstStyle/>
        <a:p>
          <a:pPr>
            <a:lnSpc>
              <a:spcPct val="100000"/>
            </a:lnSpc>
          </a:pPr>
          <a:r>
            <a:rPr lang="en-AU" dirty="0"/>
            <a:t>Arrive at committee meeting on time and stay until the meeting ends</a:t>
          </a:r>
          <a:endParaRPr lang="en-US" dirty="0"/>
        </a:p>
      </dgm:t>
    </dgm:pt>
    <dgm:pt modelId="{D1BCE871-3742-4483-B9EE-D98E2D986575}" type="parTrans" cxnId="{C19286C0-5D0C-4396-B0C0-98A0CA945343}">
      <dgm:prSet/>
      <dgm:spPr/>
      <dgm:t>
        <a:bodyPr/>
        <a:lstStyle/>
        <a:p>
          <a:endParaRPr lang="en-US"/>
        </a:p>
      </dgm:t>
    </dgm:pt>
    <dgm:pt modelId="{6D36E20E-171F-4569-B959-73A4111FF47C}" type="sibTrans" cxnId="{C19286C0-5D0C-4396-B0C0-98A0CA945343}">
      <dgm:prSet/>
      <dgm:spPr/>
      <dgm:t>
        <a:bodyPr/>
        <a:lstStyle/>
        <a:p>
          <a:endParaRPr lang="en-US"/>
        </a:p>
      </dgm:t>
    </dgm:pt>
    <dgm:pt modelId="{E5D9976A-F2DE-47CD-84A0-63C77AF14D56}">
      <dgm:prSet/>
      <dgm:spPr/>
      <dgm:t>
        <a:bodyPr/>
        <a:lstStyle/>
        <a:p>
          <a:pPr>
            <a:lnSpc>
              <a:spcPct val="100000"/>
            </a:lnSpc>
          </a:pPr>
          <a:r>
            <a:rPr lang="en-AU" dirty="0"/>
            <a:t>Read committee minutes and papers prior to meeting</a:t>
          </a:r>
          <a:endParaRPr lang="en-US" dirty="0"/>
        </a:p>
      </dgm:t>
    </dgm:pt>
    <dgm:pt modelId="{212E5238-862E-4EA4-823B-64A51D5D9F7A}" type="parTrans" cxnId="{4D1F0BE3-145A-497E-BF24-EE5D37F77058}">
      <dgm:prSet/>
      <dgm:spPr/>
      <dgm:t>
        <a:bodyPr/>
        <a:lstStyle/>
        <a:p>
          <a:endParaRPr lang="en-US"/>
        </a:p>
      </dgm:t>
    </dgm:pt>
    <dgm:pt modelId="{6A6F3BE4-BC9F-424B-B556-3349F412315F}" type="sibTrans" cxnId="{4D1F0BE3-145A-497E-BF24-EE5D37F77058}">
      <dgm:prSet/>
      <dgm:spPr/>
      <dgm:t>
        <a:bodyPr/>
        <a:lstStyle/>
        <a:p>
          <a:endParaRPr lang="en-US"/>
        </a:p>
      </dgm:t>
    </dgm:pt>
    <dgm:pt modelId="{F34E91D2-97A9-422D-92B8-C95989740515}">
      <dgm:prSet/>
      <dgm:spPr/>
      <dgm:t>
        <a:bodyPr/>
        <a:lstStyle/>
        <a:p>
          <a:pPr>
            <a:lnSpc>
              <a:spcPct val="100000"/>
            </a:lnSpc>
          </a:pPr>
          <a:r>
            <a:rPr lang="en-AU" dirty="0"/>
            <a:t>Develop or adapt a formal code of conduct and ethical standards</a:t>
          </a:r>
          <a:endParaRPr lang="en-US" dirty="0"/>
        </a:p>
      </dgm:t>
    </dgm:pt>
    <dgm:pt modelId="{CDAA9546-B1C5-4C45-881A-323D8258DEB8}" type="parTrans" cxnId="{0A379B73-8340-4135-AD76-BE65B487645E}">
      <dgm:prSet/>
      <dgm:spPr/>
      <dgm:t>
        <a:bodyPr/>
        <a:lstStyle/>
        <a:p>
          <a:endParaRPr lang="en-US"/>
        </a:p>
      </dgm:t>
    </dgm:pt>
    <dgm:pt modelId="{3A9223C5-D482-413D-B6A6-2FC4A067A259}" type="sibTrans" cxnId="{0A379B73-8340-4135-AD76-BE65B487645E}">
      <dgm:prSet/>
      <dgm:spPr/>
      <dgm:t>
        <a:bodyPr/>
        <a:lstStyle/>
        <a:p>
          <a:endParaRPr lang="en-US"/>
        </a:p>
      </dgm:t>
    </dgm:pt>
    <dgm:pt modelId="{30B5AAB1-F8F1-425E-8037-4FC584B864A6}">
      <dgm:prSet/>
      <dgm:spPr/>
      <dgm:t>
        <a:bodyPr/>
        <a:lstStyle/>
        <a:p>
          <a:pPr>
            <a:lnSpc>
              <a:spcPct val="100000"/>
            </a:lnSpc>
          </a:pPr>
          <a:r>
            <a:rPr lang="en-AU" dirty="0"/>
            <a:t>Measure and celebrate success</a:t>
          </a:r>
          <a:endParaRPr lang="en-US" dirty="0"/>
        </a:p>
      </dgm:t>
    </dgm:pt>
    <dgm:pt modelId="{549F3BC6-8611-428A-9DA7-71D0B00150F1}" type="parTrans" cxnId="{91131AC7-1CA6-46EB-8B05-ADF66C2D162E}">
      <dgm:prSet/>
      <dgm:spPr/>
      <dgm:t>
        <a:bodyPr/>
        <a:lstStyle/>
        <a:p>
          <a:endParaRPr lang="en-US"/>
        </a:p>
      </dgm:t>
    </dgm:pt>
    <dgm:pt modelId="{72C1665D-F069-4E01-9CD1-DE155FC23B8E}" type="sibTrans" cxnId="{91131AC7-1CA6-46EB-8B05-ADF66C2D162E}">
      <dgm:prSet/>
      <dgm:spPr/>
      <dgm:t>
        <a:bodyPr/>
        <a:lstStyle/>
        <a:p>
          <a:endParaRPr lang="en-US"/>
        </a:p>
      </dgm:t>
    </dgm:pt>
    <dgm:pt modelId="{8A548208-5B25-427A-B781-B8150429073C}">
      <dgm:prSet/>
      <dgm:spPr/>
      <dgm:t>
        <a:bodyPr/>
        <a:lstStyle/>
        <a:p>
          <a:pPr>
            <a:lnSpc>
              <a:spcPct val="100000"/>
            </a:lnSpc>
          </a:pPr>
          <a:r>
            <a:rPr lang="en-AU" dirty="0"/>
            <a:t>Review conflict management policy at least annually</a:t>
          </a:r>
          <a:endParaRPr lang="en-US" dirty="0"/>
        </a:p>
      </dgm:t>
    </dgm:pt>
    <dgm:pt modelId="{8A8988EB-A183-447D-A568-525C64389FE9}" type="parTrans" cxnId="{B65CE0DB-5F34-4A6C-A55C-9FCD75697635}">
      <dgm:prSet/>
      <dgm:spPr/>
      <dgm:t>
        <a:bodyPr/>
        <a:lstStyle/>
        <a:p>
          <a:endParaRPr lang="en-US"/>
        </a:p>
      </dgm:t>
    </dgm:pt>
    <dgm:pt modelId="{2EDDAF97-278A-4F72-B547-7417A566B56C}" type="sibTrans" cxnId="{B65CE0DB-5F34-4A6C-A55C-9FCD75697635}">
      <dgm:prSet/>
      <dgm:spPr/>
      <dgm:t>
        <a:bodyPr/>
        <a:lstStyle/>
        <a:p>
          <a:endParaRPr lang="en-US"/>
        </a:p>
      </dgm:t>
    </dgm:pt>
    <dgm:pt modelId="{3B0CA62C-CC13-4DF6-A8D3-2AA839E36FD8}" type="pres">
      <dgm:prSet presAssocID="{9A9C40D4-AB8C-499C-827C-9E8AEEAA8826}" presName="root" presStyleCnt="0">
        <dgm:presLayoutVars>
          <dgm:dir/>
          <dgm:resizeHandles val="exact"/>
        </dgm:presLayoutVars>
      </dgm:prSet>
      <dgm:spPr/>
    </dgm:pt>
    <dgm:pt modelId="{458A7C9A-9F3A-486B-974B-F9D42A2DB1CC}" type="pres">
      <dgm:prSet presAssocID="{EFF5815C-F25B-4061-A46B-FA63EFB3CA95}" presName="compNode" presStyleCnt="0"/>
      <dgm:spPr/>
    </dgm:pt>
    <dgm:pt modelId="{B72DECBA-FD3A-47DF-BE31-1B79781C95DE}" type="pres">
      <dgm:prSet presAssocID="{EFF5815C-F25B-4061-A46B-FA63EFB3CA95}" presName="bgRect" presStyleLbl="bgShp" presStyleIdx="0" presStyleCnt="5"/>
      <dgm:spPr/>
    </dgm:pt>
    <dgm:pt modelId="{CF766FF2-98C9-4A78-810E-3DDD33B8CEE6}" type="pres">
      <dgm:prSet presAssocID="{EFF5815C-F25B-4061-A46B-FA63EFB3CA9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B59CD0A6-09D1-4C28-8FFE-365E4B88DE15}" type="pres">
      <dgm:prSet presAssocID="{EFF5815C-F25B-4061-A46B-FA63EFB3CA95}" presName="spaceRect" presStyleCnt="0"/>
      <dgm:spPr/>
    </dgm:pt>
    <dgm:pt modelId="{7F44F18E-43A0-404D-B6AC-836867B91397}" type="pres">
      <dgm:prSet presAssocID="{EFF5815C-F25B-4061-A46B-FA63EFB3CA95}" presName="parTx" presStyleLbl="revTx" presStyleIdx="0" presStyleCnt="5">
        <dgm:presLayoutVars>
          <dgm:chMax val="0"/>
          <dgm:chPref val="0"/>
        </dgm:presLayoutVars>
      </dgm:prSet>
      <dgm:spPr/>
    </dgm:pt>
    <dgm:pt modelId="{FFA3F322-1CFA-44A1-BF95-36A7FA14F1F9}" type="pres">
      <dgm:prSet presAssocID="{6D36E20E-171F-4569-B959-73A4111FF47C}" presName="sibTrans" presStyleCnt="0"/>
      <dgm:spPr/>
    </dgm:pt>
    <dgm:pt modelId="{451B083C-59E5-44D0-9568-17E8FEC7DC80}" type="pres">
      <dgm:prSet presAssocID="{E5D9976A-F2DE-47CD-84A0-63C77AF14D56}" presName="compNode" presStyleCnt="0"/>
      <dgm:spPr/>
    </dgm:pt>
    <dgm:pt modelId="{A9E8ADFB-CBD4-450C-BE51-CE95D172965B}" type="pres">
      <dgm:prSet presAssocID="{E5D9976A-F2DE-47CD-84A0-63C77AF14D56}" presName="bgRect" presStyleLbl="bgShp" presStyleIdx="1" presStyleCnt="5"/>
      <dgm:spPr/>
    </dgm:pt>
    <dgm:pt modelId="{1892470B-0997-4BB9-9408-25033DA0D79C}" type="pres">
      <dgm:prSet presAssocID="{E5D9976A-F2DE-47CD-84A0-63C77AF14D5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5BF0DD53-BAE7-498A-98AB-38AB01E811FA}" type="pres">
      <dgm:prSet presAssocID="{E5D9976A-F2DE-47CD-84A0-63C77AF14D56}" presName="spaceRect" presStyleCnt="0"/>
      <dgm:spPr/>
    </dgm:pt>
    <dgm:pt modelId="{40275C39-428E-46D8-93B1-EFE85EE522E4}" type="pres">
      <dgm:prSet presAssocID="{E5D9976A-F2DE-47CD-84A0-63C77AF14D56}" presName="parTx" presStyleLbl="revTx" presStyleIdx="1" presStyleCnt="5">
        <dgm:presLayoutVars>
          <dgm:chMax val="0"/>
          <dgm:chPref val="0"/>
        </dgm:presLayoutVars>
      </dgm:prSet>
      <dgm:spPr/>
    </dgm:pt>
    <dgm:pt modelId="{A0F2C671-3E85-4D93-82C9-2B2F1C2CD1DA}" type="pres">
      <dgm:prSet presAssocID="{6A6F3BE4-BC9F-424B-B556-3349F412315F}" presName="sibTrans" presStyleCnt="0"/>
      <dgm:spPr/>
    </dgm:pt>
    <dgm:pt modelId="{F9934497-7FFB-4B28-A20E-BBCDF141D3B4}" type="pres">
      <dgm:prSet presAssocID="{F34E91D2-97A9-422D-92B8-C95989740515}" presName="compNode" presStyleCnt="0"/>
      <dgm:spPr/>
    </dgm:pt>
    <dgm:pt modelId="{D31B90EA-B099-4E3F-B669-36B738F0BD40}" type="pres">
      <dgm:prSet presAssocID="{F34E91D2-97A9-422D-92B8-C95989740515}" presName="bgRect" presStyleLbl="bgShp" presStyleIdx="2" presStyleCnt="5"/>
      <dgm:spPr/>
    </dgm:pt>
    <dgm:pt modelId="{302B5022-305D-46AA-AD8B-1F850F57A498}" type="pres">
      <dgm:prSet presAssocID="{F34E91D2-97A9-422D-92B8-C9598974051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694C067B-F68A-42E4-8109-2A661FA83946}" type="pres">
      <dgm:prSet presAssocID="{F34E91D2-97A9-422D-92B8-C95989740515}" presName="spaceRect" presStyleCnt="0"/>
      <dgm:spPr/>
    </dgm:pt>
    <dgm:pt modelId="{62B14AAC-18E9-4348-BA61-0D20A37FB487}" type="pres">
      <dgm:prSet presAssocID="{F34E91D2-97A9-422D-92B8-C95989740515}" presName="parTx" presStyleLbl="revTx" presStyleIdx="2" presStyleCnt="5">
        <dgm:presLayoutVars>
          <dgm:chMax val="0"/>
          <dgm:chPref val="0"/>
        </dgm:presLayoutVars>
      </dgm:prSet>
      <dgm:spPr/>
    </dgm:pt>
    <dgm:pt modelId="{3E01BFC5-E9ED-457E-B326-F359C9B78186}" type="pres">
      <dgm:prSet presAssocID="{3A9223C5-D482-413D-B6A6-2FC4A067A259}" presName="sibTrans" presStyleCnt="0"/>
      <dgm:spPr/>
    </dgm:pt>
    <dgm:pt modelId="{65537071-359E-4DB5-9159-881C0FCB02CD}" type="pres">
      <dgm:prSet presAssocID="{30B5AAB1-F8F1-425E-8037-4FC584B864A6}" presName="compNode" presStyleCnt="0"/>
      <dgm:spPr/>
    </dgm:pt>
    <dgm:pt modelId="{48DF182B-B277-4B17-8CD0-39E7F2D2D610}" type="pres">
      <dgm:prSet presAssocID="{30B5AAB1-F8F1-425E-8037-4FC584B864A6}" presName="bgRect" presStyleLbl="bgShp" presStyleIdx="3" presStyleCnt="5"/>
      <dgm:spPr/>
    </dgm:pt>
    <dgm:pt modelId="{35A6B526-26C9-49CA-9DFB-88615C42F385}" type="pres">
      <dgm:prSet presAssocID="{30B5AAB1-F8F1-425E-8037-4FC584B864A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3E2AA8F3-4454-4323-AA23-6D5E10982FAE}" type="pres">
      <dgm:prSet presAssocID="{30B5AAB1-F8F1-425E-8037-4FC584B864A6}" presName="spaceRect" presStyleCnt="0"/>
      <dgm:spPr/>
    </dgm:pt>
    <dgm:pt modelId="{048E8148-D009-47CC-A9FA-57F878E85E7A}" type="pres">
      <dgm:prSet presAssocID="{30B5AAB1-F8F1-425E-8037-4FC584B864A6}" presName="parTx" presStyleLbl="revTx" presStyleIdx="3" presStyleCnt="5" custScaleX="100000">
        <dgm:presLayoutVars>
          <dgm:chMax val="0"/>
          <dgm:chPref val="0"/>
        </dgm:presLayoutVars>
      </dgm:prSet>
      <dgm:spPr/>
    </dgm:pt>
    <dgm:pt modelId="{AE9D4634-5B62-4EE7-94F5-AD9E8C7A8513}" type="pres">
      <dgm:prSet presAssocID="{72C1665D-F069-4E01-9CD1-DE155FC23B8E}" presName="sibTrans" presStyleCnt="0"/>
      <dgm:spPr/>
    </dgm:pt>
    <dgm:pt modelId="{B3EF0E10-33F0-416E-90E6-0BB974A1AFC9}" type="pres">
      <dgm:prSet presAssocID="{8A548208-5B25-427A-B781-B8150429073C}" presName="compNode" presStyleCnt="0"/>
      <dgm:spPr/>
    </dgm:pt>
    <dgm:pt modelId="{57AD99BE-431E-4C05-BFB8-6C119966F4FD}" type="pres">
      <dgm:prSet presAssocID="{8A548208-5B25-427A-B781-B8150429073C}" presName="bgRect" presStyleLbl="bgShp" presStyleIdx="4" presStyleCnt="5" custLinFactNeighborX="2" custLinFactNeighborY="11535"/>
      <dgm:spPr/>
    </dgm:pt>
    <dgm:pt modelId="{FA165EBA-BFC5-4D57-B9E3-0875AF1F7F99}" type="pres">
      <dgm:prSet presAssocID="{8A548208-5B25-427A-B781-B8150429073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73C2AFB8-48E5-45DD-AE57-22F20D562479}" type="pres">
      <dgm:prSet presAssocID="{8A548208-5B25-427A-B781-B8150429073C}" presName="spaceRect" presStyleCnt="0"/>
      <dgm:spPr/>
    </dgm:pt>
    <dgm:pt modelId="{73B0C5DA-00F9-49FE-9BF4-BB2CC5711195}" type="pres">
      <dgm:prSet presAssocID="{8A548208-5B25-427A-B781-B8150429073C}" presName="parTx" presStyleLbl="revTx" presStyleIdx="4" presStyleCnt="5">
        <dgm:presLayoutVars>
          <dgm:chMax val="0"/>
          <dgm:chPref val="0"/>
        </dgm:presLayoutVars>
      </dgm:prSet>
      <dgm:spPr/>
    </dgm:pt>
  </dgm:ptLst>
  <dgm:cxnLst>
    <dgm:cxn modelId="{4577386E-23FE-4B25-AE81-D1F85BD31BF1}" type="presOf" srcId="{F34E91D2-97A9-422D-92B8-C95989740515}" destId="{62B14AAC-18E9-4348-BA61-0D20A37FB487}" srcOrd="0" destOrd="0" presId="urn:microsoft.com/office/officeart/2018/2/layout/IconVerticalSolidList"/>
    <dgm:cxn modelId="{0A379B73-8340-4135-AD76-BE65B487645E}" srcId="{9A9C40D4-AB8C-499C-827C-9E8AEEAA8826}" destId="{F34E91D2-97A9-422D-92B8-C95989740515}" srcOrd="2" destOrd="0" parTransId="{CDAA9546-B1C5-4C45-881A-323D8258DEB8}" sibTransId="{3A9223C5-D482-413D-B6A6-2FC4A067A259}"/>
    <dgm:cxn modelId="{544B26A3-0C41-4BB1-986C-85294BD48D74}" type="presOf" srcId="{E5D9976A-F2DE-47CD-84A0-63C77AF14D56}" destId="{40275C39-428E-46D8-93B1-EFE85EE522E4}" srcOrd="0" destOrd="0" presId="urn:microsoft.com/office/officeart/2018/2/layout/IconVerticalSolidList"/>
    <dgm:cxn modelId="{F46434B8-5B51-48DA-A834-E0969E3094D4}" type="presOf" srcId="{EFF5815C-F25B-4061-A46B-FA63EFB3CA95}" destId="{7F44F18E-43A0-404D-B6AC-836867B91397}" srcOrd="0" destOrd="0" presId="urn:microsoft.com/office/officeart/2018/2/layout/IconVerticalSolidList"/>
    <dgm:cxn modelId="{8D3A59B8-A5CF-4700-BCF9-2A583E5A58A1}" type="presOf" srcId="{30B5AAB1-F8F1-425E-8037-4FC584B864A6}" destId="{048E8148-D009-47CC-A9FA-57F878E85E7A}" srcOrd="0" destOrd="0" presId="urn:microsoft.com/office/officeart/2018/2/layout/IconVerticalSolidList"/>
    <dgm:cxn modelId="{C19286C0-5D0C-4396-B0C0-98A0CA945343}" srcId="{9A9C40D4-AB8C-499C-827C-9E8AEEAA8826}" destId="{EFF5815C-F25B-4061-A46B-FA63EFB3CA95}" srcOrd="0" destOrd="0" parTransId="{D1BCE871-3742-4483-B9EE-D98E2D986575}" sibTransId="{6D36E20E-171F-4569-B959-73A4111FF47C}"/>
    <dgm:cxn modelId="{CCE32AC5-C045-45A5-A35B-DF85DBBEE257}" type="presOf" srcId="{9A9C40D4-AB8C-499C-827C-9E8AEEAA8826}" destId="{3B0CA62C-CC13-4DF6-A8D3-2AA839E36FD8}" srcOrd="0" destOrd="0" presId="urn:microsoft.com/office/officeart/2018/2/layout/IconVerticalSolidList"/>
    <dgm:cxn modelId="{91131AC7-1CA6-46EB-8B05-ADF66C2D162E}" srcId="{9A9C40D4-AB8C-499C-827C-9E8AEEAA8826}" destId="{30B5AAB1-F8F1-425E-8037-4FC584B864A6}" srcOrd="3" destOrd="0" parTransId="{549F3BC6-8611-428A-9DA7-71D0B00150F1}" sibTransId="{72C1665D-F069-4E01-9CD1-DE155FC23B8E}"/>
    <dgm:cxn modelId="{B65CE0DB-5F34-4A6C-A55C-9FCD75697635}" srcId="{9A9C40D4-AB8C-499C-827C-9E8AEEAA8826}" destId="{8A548208-5B25-427A-B781-B8150429073C}" srcOrd="4" destOrd="0" parTransId="{8A8988EB-A183-447D-A568-525C64389FE9}" sibTransId="{2EDDAF97-278A-4F72-B547-7417A566B56C}"/>
    <dgm:cxn modelId="{4D1F0BE3-145A-497E-BF24-EE5D37F77058}" srcId="{9A9C40D4-AB8C-499C-827C-9E8AEEAA8826}" destId="{E5D9976A-F2DE-47CD-84A0-63C77AF14D56}" srcOrd="1" destOrd="0" parTransId="{212E5238-862E-4EA4-823B-64A51D5D9F7A}" sibTransId="{6A6F3BE4-BC9F-424B-B556-3349F412315F}"/>
    <dgm:cxn modelId="{EFEF4FFD-A611-4EDD-9A56-D7E5FBD8A39A}" type="presOf" srcId="{8A548208-5B25-427A-B781-B8150429073C}" destId="{73B0C5DA-00F9-49FE-9BF4-BB2CC5711195}" srcOrd="0" destOrd="0" presId="urn:microsoft.com/office/officeart/2018/2/layout/IconVerticalSolidList"/>
    <dgm:cxn modelId="{0A2228BD-C772-4D54-ACEF-336FF73C51B1}" type="presParOf" srcId="{3B0CA62C-CC13-4DF6-A8D3-2AA839E36FD8}" destId="{458A7C9A-9F3A-486B-974B-F9D42A2DB1CC}" srcOrd="0" destOrd="0" presId="urn:microsoft.com/office/officeart/2018/2/layout/IconVerticalSolidList"/>
    <dgm:cxn modelId="{6D87F2C6-35C5-492A-B3CA-4EFD06347F50}" type="presParOf" srcId="{458A7C9A-9F3A-486B-974B-F9D42A2DB1CC}" destId="{B72DECBA-FD3A-47DF-BE31-1B79781C95DE}" srcOrd="0" destOrd="0" presId="urn:microsoft.com/office/officeart/2018/2/layout/IconVerticalSolidList"/>
    <dgm:cxn modelId="{ED087765-3623-4DED-9A09-7C72DA679E41}" type="presParOf" srcId="{458A7C9A-9F3A-486B-974B-F9D42A2DB1CC}" destId="{CF766FF2-98C9-4A78-810E-3DDD33B8CEE6}" srcOrd="1" destOrd="0" presId="urn:microsoft.com/office/officeart/2018/2/layout/IconVerticalSolidList"/>
    <dgm:cxn modelId="{ED592EC7-859A-4314-AD5A-402D8D52AB0D}" type="presParOf" srcId="{458A7C9A-9F3A-486B-974B-F9D42A2DB1CC}" destId="{B59CD0A6-09D1-4C28-8FFE-365E4B88DE15}" srcOrd="2" destOrd="0" presId="urn:microsoft.com/office/officeart/2018/2/layout/IconVerticalSolidList"/>
    <dgm:cxn modelId="{FF857C5C-EA71-45CC-B0BF-2971FC2B4AC7}" type="presParOf" srcId="{458A7C9A-9F3A-486B-974B-F9D42A2DB1CC}" destId="{7F44F18E-43A0-404D-B6AC-836867B91397}" srcOrd="3" destOrd="0" presId="urn:microsoft.com/office/officeart/2018/2/layout/IconVerticalSolidList"/>
    <dgm:cxn modelId="{9746807D-2F60-4230-A944-D120B27F5174}" type="presParOf" srcId="{3B0CA62C-CC13-4DF6-A8D3-2AA839E36FD8}" destId="{FFA3F322-1CFA-44A1-BF95-36A7FA14F1F9}" srcOrd="1" destOrd="0" presId="urn:microsoft.com/office/officeart/2018/2/layout/IconVerticalSolidList"/>
    <dgm:cxn modelId="{5BCE3CE3-39B9-4B4E-BAE8-BD364360FC20}" type="presParOf" srcId="{3B0CA62C-CC13-4DF6-A8D3-2AA839E36FD8}" destId="{451B083C-59E5-44D0-9568-17E8FEC7DC80}" srcOrd="2" destOrd="0" presId="urn:microsoft.com/office/officeart/2018/2/layout/IconVerticalSolidList"/>
    <dgm:cxn modelId="{E234F0F3-5938-41B0-9A16-876ED377FE2A}" type="presParOf" srcId="{451B083C-59E5-44D0-9568-17E8FEC7DC80}" destId="{A9E8ADFB-CBD4-450C-BE51-CE95D172965B}" srcOrd="0" destOrd="0" presId="urn:microsoft.com/office/officeart/2018/2/layout/IconVerticalSolidList"/>
    <dgm:cxn modelId="{B9E715DE-7EC7-4DAA-A8F0-0B2BF6720B4A}" type="presParOf" srcId="{451B083C-59E5-44D0-9568-17E8FEC7DC80}" destId="{1892470B-0997-4BB9-9408-25033DA0D79C}" srcOrd="1" destOrd="0" presId="urn:microsoft.com/office/officeart/2018/2/layout/IconVerticalSolidList"/>
    <dgm:cxn modelId="{FD3BA0F2-8F39-45A3-8F05-DB19A26AE367}" type="presParOf" srcId="{451B083C-59E5-44D0-9568-17E8FEC7DC80}" destId="{5BF0DD53-BAE7-498A-98AB-38AB01E811FA}" srcOrd="2" destOrd="0" presId="urn:microsoft.com/office/officeart/2018/2/layout/IconVerticalSolidList"/>
    <dgm:cxn modelId="{8927767E-874A-482B-9786-2F63CDE40453}" type="presParOf" srcId="{451B083C-59E5-44D0-9568-17E8FEC7DC80}" destId="{40275C39-428E-46D8-93B1-EFE85EE522E4}" srcOrd="3" destOrd="0" presId="urn:microsoft.com/office/officeart/2018/2/layout/IconVerticalSolidList"/>
    <dgm:cxn modelId="{22104B35-071C-4F18-AA0E-6B365B8D31ED}" type="presParOf" srcId="{3B0CA62C-CC13-4DF6-A8D3-2AA839E36FD8}" destId="{A0F2C671-3E85-4D93-82C9-2B2F1C2CD1DA}" srcOrd="3" destOrd="0" presId="urn:microsoft.com/office/officeart/2018/2/layout/IconVerticalSolidList"/>
    <dgm:cxn modelId="{E06DE6B4-4952-41E9-BDDB-EA67E4E80123}" type="presParOf" srcId="{3B0CA62C-CC13-4DF6-A8D3-2AA839E36FD8}" destId="{F9934497-7FFB-4B28-A20E-BBCDF141D3B4}" srcOrd="4" destOrd="0" presId="urn:microsoft.com/office/officeart/2018/2/layout/IconVerticalSolidList"/>
    <dgm:cxn modelId="{B9C85702-D2CA-4A8C-8768-FD936E4B083F}" type="presParOf" srcId="{F9934497-7FFB-4B28-A20E-BBCDF141D3B4}" destId="{D31B90EA-B099-4E3F-B669-36B738F0BD40}" srcOrd="0" destOrd="0" presId="urn:microsoft.com/office/officeart/2018/2/layout/IconVerticalSolidList"/>
    <dgm:cxn modelId="{35F2805C-F608-413A-849F-918F959C655D}" type="presParOf" srcId="{F9934497-7FFB-4B28-A20E-BBCDF141D3B4}" destId="{302B5022-305D-46AA-AD8B-1F850F57A498}" srcOrd="1" destOrd="0" presId="urn:microsoft.com/office/officeart/2018/2/layout/IconVerticalSolidList"/>
    <dgm:cxn modelId="{722817FC-F978-420D-9936-A96F2B5D3913}" type="presParOf" srcId="{F9934497-7FFB-4B28-A20E-BBCDF141D3B4}" destId="{694C067B-F68A-42E4-8109-2A661FA83946}" srcOrd="2" destOrd="0" presId="urn:microsoft.com/office/officeart/2018/2/layout/IconVerticalSolidList"/>
    <dgm:cxn modelId="{D1F208B7-B349-410D-8A8F-929062D4C47A}" type="presParOf" srcId="{F9934497-7FFB-4B28-A20E-BBCDF141D3B4}" destId="{62B14AAC-18E9-4348-BA61-0D20A37FB487}" srcOrd="3" destOrd="0" presId="urn:microsoft.com/office/officeart/2018/2/layout/IconVerticalSolidList"/>
    <dgm:cxn modelId="{CB5E79FA-D6EC-43CD-89E3-42679E030CB1}" type="presParOf" srcId="{3B0CA62C-CC13-4DF6-A8D3-2AA839E36FD8}" destId="{3E01BFC5-E9ED-457E-B326-F359C9B78186}" srcOrd="5" destOrd="0" presId="urn:microsoft.com/office/officeart/2018/2/layout/IconVerticalSolidList"/>
    <dgm:cxn modelId="{CA9E2C65-1DEF-4CDB-BC47-D67A696E7EE5}" type="presParOf" srcId="{3B0CA62C-CC13-4DF6-A8D3-2AA839E36FD8}" destId="{65537071-359E-4DB5-9159-881C0FCB02CD}" srcOrd="6" destOrd="0" presId="urn:microsoft.com/office/officeart/2018/2/layout/IconVerticalSolidList"/>
    <dgm:cxn modelId="{E8B84B62-17E1-444D-AD46-5318C29D6B1C}" type="presParOf" srcId="{65537071-359E-4DB5-9159-881C0FCB02CD}" destId="{48DF182B-B277-4B17-8CD0-39E7F2D2D610}" srcOrd="0" destOrd="0" presId="urn:microsoft.com/office/officeart/2018/2/layout/IconVerticalSolidList"/>
    <dgm:cxn modelId="{B1F1EE43-7D4B-4DAE-A81B-B61C5B5DC850}" type="presParOf" srcId="{65537071-359E-4DB5-9159-881C0FCB02CD}" destId="{35A6B526-26C9-49CA-9DFB-88615C42F385}" srcOrd="1" destOrd="0" presId="urn:microsoft.com/office/officeart/2018/2/layout/IconVerticalSolidList"/>
    <dgm:cxn modelId="{AC847CAA-C133-4CA0-A7E5-F3CB7158D73C}" type="presParOf" srcId="{65537071-359E-4DB5-9159-881C0FCB02CD}" destId="{3E2AA8F3-4454-4323-AA23-6D5E10982FAE}" srcOrd="2" destOrd="0" presId="urn:microsoft.com/office/officeart/2018/2/layout/IconVerticalSolidList"/>
    <dgm:cxn modelId="{8A208131-0930-473E-ADE8-789E4FFCD276}" type="presParOf" srcId="{65537071-359E-4DB5-9159-881C0FCB02CD}" destId="{048E8148-D009-47CC-A9FA-57F878E85E7A}" srcOrd="3" destOrd="0" presId="urn:microsoft.com/office/officeart/2018/2/layout/IconVerticalSolidList"/>
    <dgm:cxn modelId="{5C4063CC-3013-411E-97F8-4A29CE10DB45}" type="presParOf" srcId="{3B0CA62C-CC13-4DF6-A8D3-2AA839E36FD8}" destId="{AE9D4634-5B62-4EE7-94F5-AD9E8C7A8513}" srcOrd="7" destOrd="0" presId="urn:microsoft.com/office/officeart/2018/2/layout/IconVerticalSolidList"/>
    <dgm:cxn modelId="{7B50BEC3-40F1-4F27-AE67-0EA59B7DB705}" type="presParOf" srcId="{3B0CA62C-CC13-4DF6-A8D3-2AA839E36FD8}" destId="{B3EF0E10-33F0-416E-90E6-0BB974A1AFC9}" srcOrd="8" destOrd="0" presId="urn:microsoft.com/office/officeart/2018/2/layout/IconVerticalSolidList"/>
    <dgm:cxn modelId="{3CFF588F-81AD-44E2-BAC5-B0ED8FE8A3C1}" type="presParOf" srcId="{B3EF0E10-33F0-416E-90E6-0BB974A1AFC9}" destId="{57AD99BE-431E-4C05-BFB8-6C119966F4FD}" srcOrd="0" destOrd="0" presId="urn:microsoft.com/office/officeart/2018/2/layout/IconVerticalSolidList"/>
    <dgm:cxn modelId="{D4AFE1D9-43A9-4114-8E4B-8D86C50D5CFB}" type="presParOf" srcId="{B3EF0E10-33F0-416E-90E6-0BB974A1AFC9}" destId="{FA165EBA-BFC5-4D57-B9E3-0875AF1F7F99}" srcOrd="1" destOrd="0" presId="urn:microsoft.com/office/officeart/2018/2/layout/IconVerticalSolidList"/>
    <dgm:cxn modelId="{990D4065-A63A-4F37-B86E-02EAE80649A9}" type="presParOf" srcId="{B3EF0E10-33F0-416E-90E6-0BB974A1AFC9}" destId="{73C2AFB8-48E5-45DD-AE57-22F20D562479}" srcOrd="2" destOrd="0" presId="urn:microsoft.com/office/officeart/2018/2/layout/IconVerticalSolidList"/>
    <dgm:cxn modelId="{80364E21-C99D-4D20-B6B1-D7F9CC71FBFA}" type="presParOf" srcId="{B3EF0E10-33F0-416E-90E6-0BB974A1AFC9}" destId="{73B0C5DA-00F9-49FE-9BF4-BB2CC571119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BAA5FEF-612B-4D1F-BE50-F274723B3B9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5E6BD5F-A34E-4748-8B09-06059F8FE627}">
      <dgm:prSet/>
      <dgm:spPr/>
      <dgm:t>
        <a:bodyPr/>
        <a:lstStyle/>
        <a:p>
          <a:pPr>
            <a:lnSpc>
              <a:spcPct val="100000"/>
            </a:lnSpc>
            <a:defRPr cap="all"/>
          </a:pPr>
          <a:r>
            <a:rPr lang="en-AU" cap="none" dirty="0">
              <a:solidFill>
                <a:schemeClr val="tx1"/>
              </a:solidFill>
            </a:rPr>
            <a:t>Assist other committee members to ensure the activities of the committee adhere to the committee’s instrument of delegation;</a:t>
          </a:r>
          <a:endParaRPr lang="en-US" cap="none" dirty="0">
            <a:solidFill>
              <a:schemeClr val="tx1"/>
            </a:solidFill>
          </a:endParaRPr>
        </a:p>
      </dgm:t>
    </dgm:pt>
    <dgm:pt modelId="{CB8701DB-6D1B-4CB0-AB62-942CDC5CD6F5}" type="parTrans" cxnId="{82294412-BCCE-4978-B4F8-4C32EE25F8F4}">
      <dgm:prSet/>
      <dgm:spPr/>
      <dgm:t>
        <a:bodyPr/>
        <a:lstStyle/>
        <a:p>
          <a:endParaRPr lang="en-US"/>
        </a:p>
      </dgm:t>
    </dgm:pt>
    <dgm:pt modelId="{27110742-EE51-4534-B5A1-24BBD43D66FF}" type="sibTrans" cxnId="{82294412-BCCE-4978-B4F8-4C32EE25F8F4}">
      <dgm:prSet/>
      <dgm:spPr/>
      <dgm:t>
        <a:bodyPr/>
        <a:lstStyle/>
        <a:p>
          <a:endParaRPr lang="en-US"/>
        </a:p>
      </dgm:t>
    </dgm:pt>
    <dgm:pt modelId="{FF11017C-3671-406A-B194-D1DF85213FBB}">
      <dgm:prSet/>
      <dgm:spPr/>
      <dgm:t>
        <a:bodyPr/>
        <a:lstStyle/>
        <a:p>
          <a:pPr>
            <a:lnSpc>
              <a:spcPct val="100000"/>
            </a:lnSpc>
            <a:defRPr cap="all"/>
          </a:pPr>
          <a:r>
            <a:rPr lang="en-AU" cap="none" dirty="0">
              <a:solidFill>
                <a:schemeClr val="tx1"/>
              </a:solidFill>
            </a:rPr>
            <a:t>Participate in committee meetings</a:t>
          </a:r>
          <a:endParaRPr lang="en-US" cap="none" dirty="0">
            <a:solidFill>
              <a:schemeClr val="tx1"/>
            </a:solidFill>
          </a:endParaRPr>
        </a:p>
      </dgm:t>
    </dgm:pt>
    <dgm:pt modelId="{C75A72FB-5E1D-4D1A-AEE4-84331FAC681D}" type="parTrans" cxnId="{227DD5C1-E3B0-41D8-BD13-8CE482CC4FCC}">
      <dgm:prSet/>
      <dgm:spPr/>
      <dgm:t>
        <a:bodyPr/>
        <a:lstStyle/>
        <a:p>
          <a:endParaRPr lang="en-US"/>
        </a:p>
      </dgm:t>
    </dgm:pt>
    <dgm:pt modelId="{A97481A8-6E39-4962-8610-0D3AD0B0A5E7}" type="sibTrans" cxnId="{227DD5C1-E3B0-41D8-BD13-8CE482CC4FCC}">
      <dgm:prSet/>
      <dgm:spPr/>
      <dgm:t>
        <a:bodyPr/>
        <a:lstStyle/>
        <a:p>
          <a:endParaRPr lang="en-US"/>
        </a:p>
      </dgm:t>
    </dgm:pt>
    <dgm:pt modelId="{C098D817-1971-4DD7-BB72-A810423C0716}">
      <dgm:prSet/>
      <dgm:spPr/>
      <dgm:t>
        <a:bodyPr/>
        <a:lstStyle/>
        <a:p>
          <a:pPr>
            <a:lnSpc>
              <a:spcPct val="100000"/>
            </a:lnSpc>
            <a:defRPr cap="all"/>
          </a:pPr>
          <a:r>
            <a:rPr lang="en-AU" cap="none" dirty="0">
              <a:solidFill>
                <a:schemeClr val="tx1"/>
              </a:solidFill>
            </a:rPr>
            <a:t>As soon as practicable after being elected or appointed to the committee, committee members must become familiar with their duties and the delegation.</a:t>
          </a:r>
          <a:endParaRPr lang="en-US" cap="none" dirty="0">
            <a:solidFill>
              <a:schemeClr val="tx1"/>
            </a:solidFill>
          </a:endParaRPr>
        </a:p>
      </dgm:t>
    </dgm:pt>
    <dgm:pt modelId="{8DA1E976-4472-40D2-A96B-CA00D0BEEF2D}" type="parTrans" cxnId="{AEB56922-3E43-4753-A2DD-1019E7187297}">
      <dgm:prSet/>
      <dgm:spPr/>
      <dgm:t>
        <a:bodyPr/>
        <a:lstStyle/>
        <a:p>
          <a:endParaRPr lang="en-US"/>
        </a:p>
      </dgm:t>
    </dgm:pt>
    <dgm:pt modelId="{A67288BE-2D62-4E9B-AC41-56793100E5BC}" type="sibTrans" cxnId="{AEB56922-3E43-4753-A2DD-1019E7187297}">
      <dgm:prSet/>
      <dgm:spPr/>
      <dgm:t>
        <a:bodyPr/>
        <a:lstStyle/>
        <a:p>
          <a:endParaRPr lang="en-US"/>
        </a:p>
      </dgm:t>
    </dgm:pt>
    <dgm:pt modelId="{389AAAEF-7DD9-4E10-967B-5B57D4FF1CC5}">
      <dgm:prSet/>
      <dgm:spPr/>
      <dgm:t>
        <a:bodyPr/>
        <a:lstStyle/>
        <a:p>
          <a:pPr>
            <a:lnSpc>
              <a:spcPct val="100000"/>
            </a:lnSpc>
            <a:defRPr cap="all"/>
          </a:pPr>
          <a:r>
            <a:rPr lang="en-AU" cap="none" dirty="0">
              <a:solidFill>
                <a:schemeClr val="tx1"/>
              </a:solidFill>
            </a:rPr>
            <a:t>Be collectively responsible for ensuring that the committee complies with the delegation and that individual members of the committee comply with their duties. </a:t>
          </a:r>
          <a:endParaRPr lang="en-US" dirty="0">
            <a:solidFill>
              <a:schemeClr val="tx1"/>
            </a:solidFill>
          </a:endParaRPr>
        </a:p>
      </dgm:t>
    </dgm:pt>
    <dgm:pt modelId="{2F56D974-43DA-414E-819F-B73EA5C2CD80}" type="parTrans" cxnId="{03BE0852-BE44-4540-802D-A1105A7B5262}">
      <dgm:prSet/>
      <dgm:spPr/>
      <dgm:t>
        <a:bodyPr/>
        <a:lstStyle/>
        <a:p>
          <a:endParaRPr lang="en-US"/>
        </a:p>
      </dgm:t>
    </dgm:pt>
    <dgm:pt modelId="{D931DB33-FC30-4390-9D27-6E01B284A211}" type="sibTrans" cxnId="{03BE0852-BE44-4540-802D-A1105A7B5262}">
      <dgm:prSet/>
      <dgm:spPr/>
      <dgm:t>
        <a:bodyPr/>
        <a:lstStyle/>
        <a:p>
          <a:endParaRPr lang="en-US"/>
        </a:p>
      </dgm:t>
    </dgm:pt>
    <dgm:pt modelId="{1A1FF7C6-CAAB-4BD7-AC05-9CDA4204E342}" type="pres">
      <dgm:prSet presAssocID="{5BAA5FEF-612B-4D1F-BE50-F274723B3B91}" presName="linear" presStyleCnt="0">
        <dgm:presLayoutVars>
          <dgm:animLvl val="lvl"/>
          <dgm:resizeHandles val="exact"/>
        </dgm:presLayoutVars>
      </dgm:prSet>
      <dgm:spPr/>
    </dgm:pt>
    <dgm:pt modelId="{51C082C2-F67D-4DE5-9705-7E287B0E90B9}" type="pres">
      <dgm:prSet presAssocID="{85E6BD5F-A34E-4748-8B09-06059F8FE627}" presName="parentText" presStyleLbl="node1" presStyleIdx="0" presStyleCnt="4">
        <dgm:presLayoutVars>
          <dgm:chMax val="0"/>
          <dgm:bulletEnabled val="1"/>
        </dgm:presLayoutVars>
      </dgm:prSet>
      <dgm:spPr/>
    </dgm:pt>
    <dgm:pt modelId="{155276BE-010A-4AA6-9EE6-A56276E8133C}" type="pres">
      <dgm:prSet presAssocID="{27110742-EE51-4534-B5A1-24BBD43D66FF}" presName="spacer" presStyleCnt="0"/>
      <dgm:spPr/>
    </dgm:pt>
    <dgm:pt modelId="{0959C855-CA6B-4CCD-95EB-23B7A306DB4A}" type="pres">
      <dgm:prSet presAssocID="{FF11017C-3671-406A-B194-D1DF85213FBB}" presName="parentText" presStyleLbl="node1" presStyleIdx="1" presStyleCnt="4" custLinFactNeighborX="2" custLinFactNeighborY="60729">
        <dgm:presLayoutVars>
          <dgm:chMax val="0"/>
          <dgm:bulletEnabled val="1"/>
        </dgm:presLayoutVars>
      </dgm:prSet>
      <dgm:spPr/>
    </dgm:pt>
    <dgm:pt modelId="{3E200B82-4360-4D8E-8838-9A480FCC6109}" type="pres">
      <dgm:prSet presAssocID="{A97481A8-6E39-4962-8610-0D3AD0B0A5E7}" presName="spacer" presStyleCnt="0"/>
      <dgm:spPr/>
    </dgm:pt>
    <dgm:pt modelId="{1477FB77-FBAB-4A77-A333-E7CA9DA63D4C}" type="pres">
      <dgm:prSet presAssocID="{C098D817-1971-4DD7-BB72-A810423C0716}" presName="parentText" presStyleLbl="node1" presStyleIdx="2" presStyleCnt="4">
        <dgm:presLayoutVars>
          <dgm:chMax val="0"/>
          <dgm:bulletEnabled val="1"/>
        </dgm:presLayoutVars>
      </dgm:prSet>
      <dgm:spPr/>
    </dgm:pt>
    <dgm:pt modelId="{0CB26A46-D84C-4957-8B07-02C27F38B334}" type="pres">
      <dgm:prSet presAssocID="{A67288BE-2D62-4E9B-AC41-56793100E5BC}" presName="spacer" presStyleCnt="0"/>
      <dgm:spPr/>
    </dgm:pt>
    <dgm:pt modelId="{1AD20B67-1350-48FB-BAD6-0D2BFD35047F}" type="pres">
      <dgm:prSet presAssocID="{389AAAEF-7DD9-4E10-967B-5B57D4FF1CC5}" presName="parentText" presStyleLbl="node1" presStyleIdx="3" presStyleCnt="4">
        <dgm:presLayoutVars>
          <dgm:chMax val="0"/>
          <dgm:bulletEnabled val="1"/>
        </dgm:presLayoutVars>
      </dgm:prSet>
      <dgm:spPr/>
    </dgm:pt>
  </dgm:ptLst>
  <dgm:cxnLst>
    <dgm:cxn modelId="{82294412-BCCE-4978-B4F8-4C32EE25F8F4}" srcId="{5BAA5FEF-612B-4D1F-BE50-F274723B3B91}" destId="{85E6BD5F-A34E-4748-8B09-06059F8FE627}" srcOrd="0" destOrd="0" parTransId="{CB8701DB-6D1B-4CB0-AB62-942CDC5CD6F5}" sibTransId="{27110742-EE51-4534-B5A1-24BBD43D66FF}"/>
    <dgm:cxn modelId="{CD142C22-C457-4A6C-8A93-383313FE4AA1}" type="presOf" srcId="{C098D817-1971-4DD7-BB72-A810423C0716}" destId="{1477FB77-FBAB-4A77-A333-E7CA9DA63D4C}" srcOrd="0" destOrd="0" presId="urn:microsoft.com/office/officeart/2005/8/layout/vList2"/>
    <dgm:cxn modelId="{AEB56922-3E43-4753-A2DD-1019E7187297}" srcId="{5BAA5FEF-612B-4D1F-BE50-F274723B3B91}" destId="{C098D817-1971-4DD7-BB72-A810423C0716}" srcOrd="2" destOrd="0" parTransId="{8DA1E976-4472-40D2-A96B-CA00D0BEEF2D}" sibTransId="{A67288BE-2D62-4E9B-AC41-56793100E5BC}"/>
    <dgm:cxn modelId="{B2AEBC34-F91D-4269-ABA0-7A907E05E769}" type="presOf" srcId="{FF11017C-3671-406A-B194-D1DF85213FBB}" destId="{0959C855-CA6B-4CCD-95EB-23B7A306DB4A}" srcOrd="0" destOrd="0" presId="urn:microsoft.com/office/officeart/2005/8/layout/vList2"/>
    <dgm:cxn modelId="{CA300D63-6B39-40FB-89A8-8212D2544EE6}" type="presOf" srcId="{389AAAEF-7DD9-4E10-967B-5B57D4FF1CC5}" destId="{1AD20B67-1350-48FB-BAD6-0D2BFD35047F}" srcOrd="0" destOrd="0" presId="urn:microsoft.com/office/officeart/2005/8/layout/vList2"/>
    <dgm:cxn modelId="{03BE0852-BE44-4540-802D-A1105A7B5262}" srcId="{5BAA5FEF-612B-4D1F-BE50-F274723B3B91}" destId="{389AAAEF-7DD9-4E10-967B-5B57D4FF1CC5}" srcOrd="3" destOrd="0" parTransId="{2F56D974-43DA-414E-819F-B73EA5C2CD80}" sibTransId="{D931DB33-FC30-4390-9D27-6E01B284A211}"/>
    <dgm:cxn modelId="{952B76A8-D36B-47E3-8EC5-1FA77950488F}" type="presOf" srcId="{85E6BD5F-A34E-4748-8B09-06059F8FE627}" destId="{51C082C2-F67D-4DE5-9705-7E287B0E90B9}" srcOrd="0" destOrd="0" presId="urn:microsoft.com/office/officeart/2005/8/layout/vList2"/>
    <dgm:cxn modelId="{227DD5C1-E3B0-41D8-BD13-8CE482CC4FCC}" srcId="{5BAA5FEF-612B-4D1F-BE50-F274723B3B91}" destId="{FF11017C-3671-406A-B194-D1DF85213FBB}" srcOrd="1" destOrd="0" parTransId="{C75A72FB-5E1D-4D1A-AEE4-84331FAC681D}" sibTransId="{A97481A8-6E39-4962-8610-0D3AD0B0A5E7}"/>
    <dgm:cxn modelId="{56E66AE8-4E9C-4378-ABE4-046E7655EB6B}" type="presOf" srcId="{5BAA5FEF-612B-4D1F-BE50-F274723B3B91}" destId="{1A1FF7C6-CAAB-4BD7-AC05-9CDA4204E342}" srcOrd="0" destOrd="0" presId="urn:microsoft.com/office/officeart/2005/8/layout/vList2"/>
    <dgm:cxn modelId="{05D757C4-B83D-458A-9213-5B59A8F3C5C4}" type="presParOf" srcId="{1A1FF7C6-CAAB-4BD7-AC05-9CDA4204E342}" destId="{51C082C2-F67D-4DE5-9705-7E287B0E90B9}" srcOrd="0" destOrd="0" presId="urn:microsoft.com/office/officeart/2005/8/layout/vList2"/>
    <dgm:cxn modelId="{83073394-30D0-49A3-8675-B84638461FF8}" type="presParOf" srcId="{1A1FF7C6-CAAB-4BD7-AC05-9CDA4204E342}" destId="{155276BE-010A-4AA6-9EE6-A56276E8133C}" srcOrd="1" destOrd="0" presId="urn:microsoft.com/office/officeart/2005/8/layout/vList2"/>
    <dgm:cxn modelId="{F3933C5F-ADF2-4138-99B6-A9950218A96F}" type="presParOf" srcId="{1A1FF7C6-CAAB-4BD7-AC05-9CDA4204E342}" destId="{0959C855-CA6B-4CCD-95EB-23B7A306DB4A}" srcOrd="2" destOrd="0" presId="urn:microsoft.com/office/officeart/2005/8/layout/vList2"/>
    <dgm:cxn modelId="{DB3B9FF8-AAE8-4AAD-9673-2EA436B4FBFB}" type="presParOf" srcId="{1A1FF7C6-CAAB-4BD7-AC05-9CDA4204E342}" destId="{3E200B82-4360-4D8E-8838-9A480FCC6109}" srcOrd="3" destOrd="0" presId="urn:microsoft.com/office/officeart/2005/8/layout/vList2"/>
    <dgm:cxn modelId="{2515BF70-634A-4EAF-A5D2-1C14F58037A6}" type="presParOf" srcId="{1A1FF7C6-CAAB-4BD7-AC05-9CDA4204E342}" destId="{1477FB77-FBAB-4A77-A333-E7CA9DA63D4C}" srcOrd="4" destOrd="0" presId="urn:microsoft.com/office/officeart/2005/8/layout/vList2"/>
    <dgm:cxn modelId="{6C957AF5-A98A-48C2-B047-A3E48AFF8777}" type="presParOf" srcId="{1A1FF7C6-CAAB-4BD7-AC05-9CDA4204E342}" destId="{0CB26A46-D84C-4957-8B07-02C27F38B334}" srcOrd="5" destOrd="0" presId="urn:microsoft.com/office/officeart/2005/8/layout/vList2"/>
    <dgm:cxn modelId="{1FCF77E4-A26E-4245-AF38-BA2477E4BBA7}" type="presParOf" srcId="{1A1FF7C6-CAAB-4BD7-AC05-9CDA4204E342}" destId="{1AD20B67-1350-48FB-BAD6-0D2BFD35047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53511F-4744-4C86-82C7-511338DD997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2EFC811-D2AD-409B-A365-2F80874E6381}">
      <dgm:prSet custT="1"/>
      <dgm:spPr/>
      <dgm:t>
        <a:bodyPr/>
        <a:lstStyle/>
        <a:p>
          <a:r>
            <a:rPr lang="en-AU" sz="2800" dirty="0">
              <a:solidFill>
                <a:schemeClr val="tx1"/>
              </a:solidFill>
            </a:rPr>
            <a:t>How diverse is your committee? </a:t>
          </a:r>
          <a:endParaRPr lang="en-US" sz="2800" dirty="0">
            <a:solidFill>
              <a:schemeClr val="tx1"/>
            </a:solidFill>
          </a:endParaRPr>
        </a:p>
      </dgm:t>
    </dgm:pt>
    <dgm:pt modelId="{79B451E7-A91C-466D-9E56-A00199ADCB26}" type="parTrans" cxnId="{E72A8D39-03D1-47B8-9BC9-560BC529428C}">
      <dgm:prSet/>
      <dgm:spPr/>
      <dgm:t>
        <a:bodyPr/>
        <a:lstStyle/>
        <a:p>
          <a:endParaRPr lang="en-US"/>
        </a:p>
      </dgm:t>
    </dgm:pt>
    <dgm:pt modelId="{F2FF5E5D-5B07-4AE4-8FC8-0EBFBD5FD4FE}" type="sibTrans" cxnId="{E72A8D39-03D1-47B8-9BC9-560BC529428C}">
      <dgm:prSet/>
      <dgm:spPr/>
      <dgm:t>
        <a:bodyPr/>
        <a:lstStyle/>
        <a:p>
          <a:endParaRPr lang="en-US"/>
        </a:p>
      </dgm:t>
    </dgm:pt>
    <dgm:pt modelId="{C3916C79-B5D5-4FA5-A003-7865A26661D0}">
      <dgm:prSet custT="1"/>
      <dgm:spPr/>
      <dgm:t>
        <a:bodyPr/>
        <a:lstStyle/>
        <a:p>
          <a:r>
            <a:rPr lang="en-AU" sz="2800" dirty="0">
              <a:solidFill>
                <a:schemeClr val="tx1"/>
              </a:solidFill>
            </a:rPr>
            <a:t>Does your committee reflect who is living in your community?</a:t>
          </a:r>
          <a:endParaRPr lang="en-US" sz="2800" dirty="0">
            <a:solidFill>
              <a:schemeClr val="tx1"/>
            </a:solidFill>
          </a:endParaRPr>
        </a:p>
      </dgm:t>
    </dgm:pt>
    <dgm:pt modelId="{0E9B47CC-5FE0-4B10-BF72-62B6B760AE74}" type="parTrans" cxnId="{3BCD90E6-BB56-4BCC-86ED-4AA659A3DDB7}">
      <dgm:prSet/>
      <dgm:spPr/>
      <dgm:t>
        <a:bodyPr/>
        <a:lstStyle/>
        <a:p>
          <a:endParaRPr lang="en-US"/>
        </a:p>
      </dgm:t>
    </dgm:pt>
    <dgm:pt modelId="{05B67EF3-EF83-463B-879B-8344E6FDAC1F}" type="sibTrans" cxnId="{3BCD90E6-BB56-4BCC-86ED-4AA659A3DDB7}">
      <dgm:prSet/>
      <dgm:spPr/>
      <dgm:t>
        <a:bodyPr/>
        <a:lstStyle/>
        <a:p>
          <a:endParaRPr lang="en-US"/>
        </a:p>
      </dgm:t>
    </dgm:pt>
    <dgm:pt modelId="{83BBD343-AF2C-4C88-A813-1F88C1039E53}">
      <dgm:prSet custT="1"/>
      <dgm:spPr/>
      <dgm:t>
        <a:bodyPr/>
        <a:lstStyle/>
        <a:p>
          <a:pPr algn="l"/>
          <a:r>
            <a:rPr lang="en-AU" sz="2400" dirty="0">
              <a:solidFill>
                <a:schemeClr val="tx1"/>
              </a:solidFill>
            </a:rPr>
            <a:t>Help to build a </a:t>
          </a:r>
          <a:r>
            <a:rPr lang="en-AU" sz="2400" b="1" dirty="0">
              <a:solidFill>
                <a:schemeClr val="tx1"/>
              </a:solidFill>
            </a:rPr>
            <a:t> </a:t>
          </a:r>
          <a:r>
            <a:rPr lang="en-AU" sz="2400" b="1" i="1" dirty="0">
              <a:solidFill>
                <a:schemeClr val="tx1"/>
              </a:solidFill>
            </a:rPr>
            <a:t>dynamic</a:t>
          </a:r>
          <a:r>
            <a:rPr lang="en-AU" sz="2400" b="1" dirty="0">
              <a:solidFill>
                <a:schemeClr val="tx1"/>
              </a:solidFill>
            </a:rPr>
            <a:t> </a:t>
          </a:r>
          <a:r>
            <a:rPr lang="en-AU" sz="2400" dirty="0">
              <a:solidFill>
                <a:schemeClr val="tx1"/>
              </a:solidFill>
            </a:rPr>
            <a:t>committee which reflects the diversity in your community by giving consideration to factors such:</a:t>
          </a:r>
        </a:p>
        <a:p>
          <a:pPr algn="ctr"/>
          <a:r>
            <a:rPr lang="en-AU" sz="2400" dirty="0">
              <a:solidFill>
                <a:schemeClr val="tx1"/>
              </a:solidFill>
            </a:rPr>
            <a:t>All ages   All abilities  All genders  All backgrounds</a:t>
          </a:r>
          <a:endParaRPr lang="en-US" sz="2400" dirty="0">
            <a:solidFill>
              <a:schemeClr val="tx1"/>
            </a:solidFill>
          </a:endParaRPr>
        </a:p>
      </dgm:t>
    </dgm:pt>
    <dgm:pt modelId="{33FB0780-3508-4411-B137-ACF2B2D8A30F}" type="parTrans" cxnId="{C9519D6C-6175-44AD-B754-D83918BEA270}">
      <dgm:prSet/>
      <dgm:spPr/>
      <dgm:t>
        <a:bodyPr/>
        <a:lstStyle/>
        <a:p>
          <a:endParaRPr lang="en-US"/>
        </a:p>
      </dgm:t>
    </dgm:pt>
    <dgm:pt modelId="{4676AB20-07DA-4CCC-916B-A769077DA062}" type="sibTrans" cxnId="{C9519D6C-6175-44AD-B754-D83918BEA270}">
      <dgm:prSet/>
      <dgm:spPr/>
      <dgm:t>
        <a:bodyPr/>
        <a:lstStyle/>
        <a:p>
          <a:endParaRPr lang="en-US"/>
        </a:p>
      </dgm:t>
    </dgm:pt>
    <dgm:pt modelId="{16E0D789-AFCB-4F39-AED5-7371FAB1F9AF}" type="pres">
      <dgm:prSet presAssocID="{E053511F-4744-4C86-82C7-511338DD9975}" presName="linear" presStyleCnt="0">
        <dgm:presLayoutVars>
          <dgm:animLvl val="lvl"/>
          <dgm:resizeHandles val="exact"/>
        </dgm:presLayoutVars>
      </dgm:prSet>
      <dgm:spPr/>
    </dgm:pt>
    <dgm:pt modelId="{BD3783A0-EEA0-45F5-A9F3-74AB8E4CEE55}" type="pres">
      <dgm:prSet presAssocID="{B2EFC811-D2AD-409B-A365-2F80874E6381}" presName="parentText" presStyleLbl="node1" presStyleIdx="0" presStyleCnt="3" custLinFactNeighborY="22266">
        <dgm:presLayoutVars>
          <dgm:chMax val="0"/>
          <dgm:bulletEnabled val="1"/>
        </dgm:presLayoutVars>
      </dgm:prSet>
      <dgm:spPr/>
    </dgm:pt>
    <dgm:pt modelId="{AEF7C5D2-764D-401F-BB82-1B14E5BF0EA1}" type="pres">
      <dgm:prSet presAssocID="{F2FF5E5D-5B07-4AE4-8FC8-0EBFBD5FD4FE}" presName="spacer" presStyleCnt="0"/>
      <dgm:spPr/>
    </dgm:pt>
    <dgm:pt modelId="{2353D7D5-977A-4548-9E5E-59328248B80E}" type="pres">
      <dgm:prSet presAssocID="{C3916C79-B5D5-4FA5-A003-7865A26661D0}" presName="parentText" presStyleLbl="node1" presStyleIdx="1" presStyleCnt="3">
        <dgm:presLayoutVars>
          <dgm:chMax val="0"/>
          <dgm:bulletEnabled val="1"/>
        </dgm:presLayoutVars>
      </dgm:prSet>
      <dgm:spPr/>
    </dgm:pt>
    <dgm:pt modelId="{872A0369-725F-43BC-8B31-5A1F806E8041}" type="pres">
      <dgm:prSet presAssocID="{05B67EF3-EF83-463B-879B-8344E6FDAC1F}" presName="spacer" presStyleCnt="0"/>
      <dgm:spPr/>
    </dgm:pt>
    <dgm:pt modelId="{4F849E65-C4E2-4296-B46B-A2AAE339B958}" type="pres">
      <dgm:prSet presAssocID="{83BBD343-AF2C-4C88-A813-1F88C1039E53}" presName="parentText" presStyleLbl="node1" presStyleIdx="2" presStyleCnt="3">
        <dgm:presLayoutVars>
          <dgm:chMax val="0"/>
          <dgm:bulletEnabled val="1"/>
        </dgm:presLayoutVars>
      </dgm:prSet>
      <dgm:spPr/>
    </dgm:pt>
  </dgm:ptLst>
  <dgm:cxnLst>
    <dgm:cxn modelId="{E72A8D39-03D1-47B8-9BC9-560BC529428C}" srcId="{E053511F-4744-4C86-82C7-511338DD9975}" destId="{B2EFC811-D2AD-409B-A365-2F80874E6381}" srcOrd="0" destOrd="0" parTransId="{79B451E7-A91C-466D-9E56-A00199ADCB26}" sibTransId="{F2FF5E5D-5B07-4AE4-8FC8-0EBFBD5FD4FE}"/>
    <dgm:cxn modelId="{C9519D6C-6175-44AD-B754-D83918BEA270}" srcId="{E053511F-4744-4C86-82C7-511338DD9975}" destId="{83BBD343-AF2C-4C88-A813-1F88C1039E53}" srcOrd="2" destOrd="0" parTransId="{33FB0780-3508-4411-B137-ACF2B2D8A30F}" sibTransId="{4676AB20-07DA-4CCC-916B-A769077DA062}"/>
    <dgm:cxn modelId="{40E659A4-8A84-4C22-B8C3-EE847DC8C350}" type="presOf" srcId="{B2EFC811-D2AD-409B-A365-2F80874E6381}" destId="{BD3783A0-EEA0-45F5-A9F3-74AB8E4CEE55}" srcOrd="0" destOrd="0" presId="urn:microsoft.com/office/officeart/2005/8/layout/vList2"/>
    <dgm:cxn modelId="{C2BC49B4-4985-45A7-BD14-1A4B4EF385D0}" type="presOf" srcId="{E053511F-4744-4C86-82C7-511338DD9975}" destId="{16E0D789-AFCB-4F39-AED5-7371FAB1F9AF}" srcOrd="0" destOrd="0" presId="urn:microsoft.com/office/officeart/2005/8/layout/vList2"/>
    <dgm:cxn modelId="{F2932BCB-C3C0-420B-B4A9-A7B6D4EA3BDB}" type="presOf" srcId="{C3916C79-B5D5-4FA5-A003-7865A26661D0}" destId="{2353D7D5-977A-4548-9E5E-59328248B80E}" srcOrd="0" destOrd="0" presId="urn:microsoft.com/office/officeart/2005/8/layout/vList2"/>
    <dgm:cxn modelId="{F857A3E1-C2F2-49FC-AFE2-28114F0DC2BB}" type="presOf" srcId="{83BBD343-AF2C-4C88-A813-1F88C1039E53}" destId="{4F849E65-C4E2-4296-B46B-A2AAE339B958}" srcOrd="0" destOrd="0" presId="urn:microsoft.com/office/officeart/2005/8/layout/vList2"/>
    <dgm:cxn modelId="{3BCD90E6-BB56-4BCC-86ED-4AA659A3DDB7}" srcId="{E053511F-4744-4C86-82C7-511338DD9975}" destId="{C3916C79-B5D5-4FA5-A003-7865A26661D0}" srcOrd="1" destOrd="0" parTransId="{0E9B47CC-5FE0-4B10-BF72-62B6B760AE74}" sibTransId="{05B67EF3-EF83-463B-879B-8344E6FDAC1F}"/>
    <dgm:cxn modelId="{90A6E485-1413-4AFB-A10C-91DC3FC3F9BD}" type="presParOf" srcId="{16E0D789-AFCB-4F39-AED5-7371FAB1F9AF}" destId="{BD3783A0-EEA0-45F5-A9F3-74AB8E4CEE55}" srcOrd="0" destOrd="0" presId="urn:microsoft.com/office/officeart/2005/8/layout/vList2"/>
    <dgm:cxn modelId="{F857F231-AB44-40AF-92BC-6D8679B2B80B}" type="presParOf" srcId="{16E0D789-AFCB-4F39-AED5-7371FAB1F9AF}" destId="{AEF7C5D2-764D-401F-BB82-1B14E5BF0EA1}" srcOrd="1" destOrd="0" presId="urn:microsoft.com/office/officeart/2005/8/layout/vList2"/>
    <dgm:cxn modelId="{7C5DB045-2773-48A6-969A-3658AFBE78AE}" type="presParOf" srcId="{16E0D789-AFCB-4F39-AED5-7371FAB1F9AF}" destId="{2353D7D5-977A-4548-9E5E-59328248B80E}" srcOrd="2" destOrd="0" presId="urn:microsoft.com/office/officeart/2005/8/layout/vList2"/>
    <dgm:cxn modelId="{D125B38E-4BBD-414D-87BA-D3A7EF1DB061}" type="presParOf" srcId="{16E0D789-AFCB-4F39-AED5-7371FAB1F9AF}" destId="{872A0369-725F-43BC-8B31-5A1F806E8041}" srcOrd="3" destOrd="0" presId="urn:microsoft.com/office/officeart/2005/8/layout/vList2"/>
    <dgm:cxn modelId="{096742D9-D4F4-4A03-8270-77D2621638BD}" type="presParOf" srcId="{16E0D789-AFCB-4F39-AED5-7371FAB1F9AF}" destId="{4F849E65-C4E2-4296-B46B-A2AAE339B95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EC1A7-6C70-40A8-B555-F7FE539396F3}">
      <dsp:nvSpPr>
        <dsp:cNvPr id="0" name=""/>
        <dsp:cNvSpPr/>
      </dsp:nvSpPr>
      <dsp:spPr>
        <a:xfrm>
          <a:off x="-41875" y="0"/>
          <a:ext cx="5118780" cy="1225634"/>
        </a:xfrm>
        <a:prstGeom prst="roundRect">
          <a:avLst>
            <a:gd name="adj" fmla="val 10000"/>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AU" sz="1800" kern="1200" dirty="0">
              <a:solidFill>
                <a:schemeClr val="tx1"/>
              </a:solidFill>
            </a:rPr>
            <a:t>All committee members must take a responsible approach to decision making, problem solving and adopt good risk management principles</a:t>
          </a:r>
          <a:endParaRPr lang="en-US" sz="1800" kern="1200" dirty="0">
            <a:solidFill>
              <a:schemeClr val="tx1"/>
            </a:solidFill>
          </a:endParaRPr>
        </a:p>
      </dsp:txBody>
      <dsp:txXfrm>
        <a:off x="-5977" y="35898"/>
        <a:ext cx="3646841" cy="1153838"/>
      </dsp:txXfrm>
    </dsp:sp>
    <dsp:sp modelId="{ECA4167E-7223-4D3E-9D96-0DBAB877F030}">
      <dsp:nvSpPr>
        <dsp:cNvPr id="0" name=""/>
        <dsp:cNvSpPr/>
      </dsp:nvSpPr>
      <dsp:spPr>
        <a:xfrm>
          <a:off x="456545" y="1448477"/>
          <a:ext cx="4951279" cy="1225634"/>
        </a:xfrm>
        <a:prstGeom prst="roundRect">
          <a:avLst>
            <a:gd name="adj" fmla="val 10000"/>
          </a:avLst>
        </a:prstGeom>
        <a:solidFill>
          <a:schemeClr val="accent5">
            <a:hueOff val="785595"/>
            <a:satOff val="-3757"/>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dirty="0">
              <a:solidFill>
                <a:schemeClr val="tx1"/>
              </a:solidFill>
            </a:rPr>
            <a:t>Is a procedure developed to avoid or minimise any negative consequences and reduce potential legal liability</a:t>
          </a:r>
          <a:endParaRPr lang="en-US" sz="2000" kern="1200" dirty="0">
            <a:solidFill>
              <a:schemeClr val="tx1"/>
            </a:solidFill>
          </a:endParaRPr>
        </a:p>
      </dsp:txBody>
      <dsp:txXfrm>
        <a:off x="492443" y="1484375"/>
        <a:ext cx="3668151" cy="1153838"/>
      </dsp:txXfrm>
    </dsp:sp>
    <dsp:sp modelId="{89B20918-D3B2-46CB-890D-605984E88F3C}">
      <dsp:nvSpPr>
        <dsp:cNvPr id="0" name=""/>
        <dsp:cNvSpPr/>
      </dsp:nvSpPr>
      <dsp:spPr>
        <a:xfrm>
          <a:off x="865025" y="2896954"/>
          <a:ext cx="4951279" cy="1225634"/>
        </a:xfrm>
        <a:prstGeom prst="roundRect">
          <a:avLst>
            <a:gd name="adj" fmla="val 10000"/>
          </a:avLst>
        </a:prstGeom>
        <a:solidFill>
          <a:schemeClr val="accent5">
            <a:hueOff val="1571189"/>
            <a:satOff val="-7513"/>
            <a:lumOff val="8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dirty="0">
              <a:solidFill>
                <a:schemeClr val="tx1"/>
              </a:solidFill>
            </a:rPr>
            <a:t>Seeks to address potential problem areas before they occur and create a safer environment</a:t>
          </a:r>
          <a:endParaRPr lang="en-US" sz="2000" kern="1200" dirty="0">
            <a:solidFill>
              <a:schemeClr val="tx1"/>
            </a:solidFill>
          </a:endParaRPr>
        </a:p>
      </dsp:txBody>
      <dsp:txXfrm>
        <a:off x="900923" y="2932852"/>
        <a:ext cx="3674340" cy="1153838"/>
      </dsp:txXfrm>
    </dsp:sp>
    <dsp:sp modelId="{44D70D39-4EB6-44B4-98E7-CF9BBB871093}">
      <dsp:nvSpPr>
        <dsp:cNvPr id="0" name=""/>
        <dsp:cNvSpPr/>
      </dsp:nvSpPr>
      <dsp:spPr>
        <a:xfrm>
          <a:off x="1279695" y="4345431"/>
          <a:ext cx="4951279" cy="1225634"/>
        </a:xfrm>
        <a:prstGeom prst="roundRect">
          <a:avLst>
            <a:gd name="adj" fmla="val 10000"/>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dirty="0">
              <a:solidFill>
                <a:schemeClr val="tx1"/>
              </a:solidFill>
            </a:rPr>
            <a:t>Is a process to test the effectiveness of measures to prevent events happening that may result in negative outcomes</a:t>
          </a:r>
          <a:r>
            <a:rPr lang="en-AU" sz="2000" kern="1200" dirty="0"/>
            <a:t>?</a:t>
          </a:r>
          <a:endParaRPr lang="en-US" sz="2000" kern="1200" dirty="0"/>
        </a:p>
      </dsp:txBody>
      <dsp:txXfrm>
        <a:off x="1315593" y="4381329"/>
        <a:ext cx="3668151" cy="1153838"/>
      </dsp:txXfrm>
    </dsp:sp>
    <dsp:sp modelId="{E6C5589B-3722-4BBF-9BF7-F0B6641FDC6B}">
      <dsp:nvSpPr>
        <dsp:cNvPr id="0" name=""/>
        <dsp:cNvSpPr/>
      </dsp:nvSpPr>
      <dsp:spPr>
        <a:xfrm>
          <a:off x="4196492" y="938724"/>
          <a:ext cx="796662" cy="796662"/>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375741" y="938724"/>
        <a:ext cx="438164" cy="599488"/>
      </dsp:txXfrm>
    </dsp:sp>
    <dsp:sp modelId="{A9D65C74-D3AD-43F4-9A63-FF845D38914F}">
      <dsp:nvSpPr>
        <dsp:cNvPr id="0" name=""/>
        <dsp:cNvSpPr/>
      </dsp:nvSpPr>
      <dsp:spPr>
        <a:xfrm>
          <a:off x="4611161" y="2387201"/>
          <a:ext cx="796662" cy="796662"/>
        </a:xfrm>
        <a:prstGeom prst="downArrow">
          <a:avLst>
            <a:gd name="adj1" fmla="val 55000"/>
            <a:gd name="adj2" fmla="val 45000"/>
          </a:avLst>
        </a:prstGeom>
        <a:solidFill>
          <a:schemeClr val="accent5">
            <a:tint val="40000"/>
            <a:alpha val="90000"/>
            <a:hueOff val="1302675"/>
            <a:satOff val="2398"/>
            <a:lumOff val="1062"/>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790410" y="2387201"/>
        <a:ext cx="438164" cy="599488"/>
      </dsp:txXfrm>
    </dsp:sp>
    <dsp:sp modelId="{A493EE4B-E9B3-4704-9C8A-97E7E8D051A8}">
      <dsp:nvSpPr>
        <dsp:cNvPr id="0" name=""/>
        <dsp:cNvSpPr/>
      </dsp:nvSpPr>
      <dsp:spPr>
        <a:xfrm>
          <a:off x="5019642" y="3835678"/>
          <a:ext cx="796662" cy="796662"/>
        </a:xfrm>
        <a:prstGeom prst="downArrow">
          <a:avLst>
            <a:gd name="adj1" fmla="val 55000"/>
            <a:gd name="adj2" fmla="val 45000"/>
          </a:avLst>
        </a:prstGeom>
        <a:solidFill>
          <a:schemeClr val="accent5">
            <a:tint val="40000"/>
            <a:alpha val="90000"/>
            <a:hueOff val="2605351"/>
            <a:satOff val="4796"/>
            <a:lumOff val="2125"/>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5198891" y="3835678"/>
        <a:ext cx="438164" cy="599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27D34-B839-468C-89B1-0CAE495C5CDA}">
      <dsp:nvSpPr>
        <dsp:cNvPr id="0" name=""/>
        <dsp:cNvSpPr/>
      </dsp:nvSpPr>
      <dsp:spPr>
        <a:xfrm>
          <a:off x="0" y="421614"/>
          <a:ext cx="10896600" cy="456300"/>
        </a:xfrm>
        <a:prstGeom prst="roundRect">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dirty="0">
              <a:solidFill>
                <a:schemeClr val="tx1"/>
              </a:solidFill>
            </a:rPr>
            <a:t>Duty to act in good faith &amp; for proper purpose</a:t>
          </a:r>
          <a:endParaRPr lang="en-US" sz="2000" kern="1200" dirty="0">
            <a:solidFill>
              <a:schemeClr val="tx1"/>
            </a:solidFill>
          </a:endParaRPr>
        </a:p>
      </dsp:txBody>
      <dsp:txXfrm>
        <a:off x="22275" y="443889"/>
        <a:ext cx="10852050" cy="411750"/>
      </dsp:txXfrm>
    </dsp:sp>
    <dsp:sp modelId="{2E80F516-33FE-4EEA-B27D-CE2BCF0F00AF}">
      <dsp:nvSpPr>
        <dsp:cNvPr id="0" name=""/>
        <dsp:cNvSpPr/>
      </dsp:nvSpPr>
      <dsp:spPr>
        <a:xfrm>
          <a:off x="0" y="935514"/>
          <a:ext cx="10896600" cy="456300"/>
        </a:xfrm>
        <a:prstGeom prst="round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dirty="0">
              <a:solidFill>
                <a:schemeClr val="tx1"/>
              </a:solidFill>
            </a:rPr>
            <a:t>Duty to act with care, skill and diligence</a:t>
          </a:r>
          <a:endParaRPr lang="en-US" sz="2000" kern="1200" dirty="0">
            <a:solidFill>
              <a:schemeClr val="tx1"/>
            </a:solidFill>
          </a:endParaRPr>
        </a:p>
      </dsp:txBody>
      <dsp:txXfrm>
        <a:off x="22275" y="957789"/>
        <a:ext cx="10852050" cy="411750"/>
      </dsp:txXfrm>
    </dsp:sp>
    <dsp:sp modelId="{AD45C96D-F7F0-40E3-8DE3-E7DD7B82148D}">
      <dsp:nvSpPr>
        <dsp:cNvPr id="0" name=""/>
        <dsp:cNvSpPr/>
      </dsp:nvSpPr>
      <dsp:spPr>
        <a:xfrm>
          <a:off x="0" y="1449414"/>
          <a:ext cx="10896600" cy="456300"/>
        </a:xfrm>
        <a:prstGeom prst="roundRect">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dirty="0">
              <a:solidFill>
                <a:schemeClr val="tx1"/>
              </a:solidFill>
            </a:rPr>
            <a:t>Duty not to dishonestly use position or information</a:t>
          </a:r>
          <a:endParaRPr lang="en-US" sz="2000" kern="1200" dirty="0">
            <a:solidFill>
              <a:schemeClr val="tx1"/>
            </a:solidFill>
          </a:endParaRPr>
        </a:p>
      </dsp:txBody>
      <dsp:txXfrm>
        <a:off x="22275" y="1471689"/>
        <a:ext cx="10852050" cy="411750"/>
      </dsp:txXfrm>
    </dsp:sp>
    <dsp:sp modelId="{36357282-CD64-4828-A64D-F5C406A8D2F4}">
      <dsp:nvSpPr>
        <dsp:cNvPr id="0" name=""/>
        <dsp:cNvSpPr/>
      </dsp:nvSpPr>
      <dsp:spPr>
        <a:xfrm>
          <a:off x="0" y="1963315"/>
          <a:ext cx="10896600" cy="456300"/>
        </a:xfrm>
        <a:prstGeom prst="roundRect">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dirty="0">
              <a:solidFill>
                <a:schemeClr val="tx1"/>
              </a:solidFill>
            </a:rPr>
            <a:t>Duty to avoid conflict of interest</a:t>
          </a:r>
          <a:endParaRPr lang="en-US" sz="2000" kern="1200" dirty="0">
            <a:solidFill>
              <a:schemeClr val="tx1"/>
            </a:solidFill>
          </a:endParaRPr>
        </a:p>
      </dsp:txBody>
      <dsp:txXfrm>
        <a:off x="22275" y="1985590"/>
        <a:ext cx="10852050" cy="411750"/>
      </dsp:txXfrm>
    </dsp:sp>
    <dsp:sp modelId="{76540BA6-CD6D-4E7C-9ADE-73CC742BBC13}">
      <dsp:nvSpPr>
        <dsp:cNvPr id="0" name=""/>
        <dsp:cNvSpPr/>
      </dsp:nvSpPr>
      <dsp:spPr>
        <a:xfrm>
          <a:off x="0" y="2477215"/>
          <a:ext cx="10896600" cy="456300"/>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Laws that cover committees are ‘common law’ and legislation - depending on the type of organisation.</a:t>
          </a:r>
        </a:p>
      </dsp:txBody>
      <dsp:txXfrm>
        <a:off x="22275" y="2499490"/>
        <a:ext cx="10852050" cy="411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A1D07-2656-499D-AE4B-FE336F02C5B0}">
      <dsp:nvSpPr>
        <dsp:cNvPr id="0" name=""/>
        <dsp:cNvSpPr/>
      </dsp:nvSpPr>
      <dsp:spPr>
        <a:xfrm>
          <a:off x="0" y="235463"/>
          <a:ext cx="5737635" cy="106193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184F39-E397-4C73-ADD1-A7BFF1FE9970}">
      <dsp:nvSpPr>
        <dsp:cNvPr id="0" name=""/>
        <dsp:cNvSpPr/>
      </dsp:nvSpPr>
      <dsp:spPr>
        <a:xfrm>
          <a:off x="321235" y="366082"/>
          <a:ext cx="584636" cy="5840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B7D930-4B4F-4342-A571-E973CAA05BE9}">
      <dsp:nvSpPr>
        <dsp:cNvPr id="0" name=""/>
        <dsp:cNvSpPr/>
      </dsp:nvSpPr>
      <dsp:spPr>
        <a:xfrm>
          <a:off x="1227108" y="127146"/>
          <a:ext cx="4338641" cy="1373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310" tIns="145310" rIns="145310" bIns="145310" numCol="1" spcCol="1270" anchor="ctr" anchorCtr="0">
          <a:noAutofit/>
        </a:bodyPr>
        <a:lstStyle/>
        <a:p>
          <a:pPr marL="0" lvl="0" indent="0" algn="l" defTabSz="711200">
            <a:lnSpc>
              <a:spcPct val="90000"/>
            </a:lnSpc>
            <a:spcBef>
              <a:spcPct val="0"/>
            </a:spcBef>
            <a:spcAft>
              <a:spcPct val="35000"/>
            </a:spcAft>
            <a:buNone/>
          </a:pPr>
          <a:r>
            <a:rPr lang="en-AU" sz="1600" kern="1200" dirty="0">
              <a:solidFill>
                <a:schemeClr val="tx1"/>
              </a:solidFill>
            </a:rPr>
            <a:t>If a decision is likely to benefit one committee member or a person close to the committee member, that member is no longer in a position to make an impartial decision as there is a clear conflict of interest</a:t>
          </a:r>
          <a:r>
            <a:rPr lang="en-AU" sz="1400" kern="1200" dirty="0"/>
            <a:t>.</a:t>
          </a:r>
          <a:endParaRPr lang="en-US" sz="1400" kern="1200" dirty="0"/>
        </a:p>
      </dsp:txBody>
      <dsp:txXfrm>
        <a:off x="1227108" y="127146"/>
        <a:ext cx="4338641" cy="1373009"/>
      </dsp:txXfrm>
    </dsp:sp>
    <dsp:sp modelId="{6C23AD34-2102-4EE7-ADC6-51DE0E90837A}">
      <dsp:nvSpPr>
        <dsp:cNvPr id="0" name=""/>
        <dsp:cNvSpPr/>
      </dsp:nvSpPr>
      <dsp:spPr>
        <a:xfrm>
          <a:off x="0" y="1934596"/>
          <a:ext cx="5737635" cy="106193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1F67D7-6729-475F-8475-CE9AF6CB404C}">
      <dsp:nvSpPr>
        <dsp:cNvPr id="0" name=""/>
        <dsp:cNvSpPr/>
      </dsp:nvSpPr>
      <dsp:spPr>
        <a:xfrm>
          <a:off x="321235" y="2035958"/>
          <a:ext cx="584636" cy="5840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CCBBBD-8EB3-49DA-96F8-5DBFAA7121E9}">
      <dsp:nvSpPr>
        <dsp:cNvPr id="0" name=""/>
        <dsp:cNvSpPr/>
      </dsp:nvSpPr>
      <dsp:spPr>
        <a:xfrm>
          <a:off x="1227108" y="1797022"/>
          <a:ext cx="4338641" cy="1373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310" tIns="145310" rIns="145310" bIns="145310" numCol="1" spcCol="1270" anchor="ctr" anchorCtr="0">
          <a:noAutofit/>
        </a:bodyPr>
        <a:lstStyle/>
        <a:p>
          <a:pPr marL="0" lvl="0" indent="0" algn="l" defTabSz="711200">
            <a:lnSpc>
              <a:spcPct val="90000"/>
            </a:lnSpc>
            <a:spcBef>
              <a:spcPct val="0"/>
            </a:spcBef>
            <a:spcAft>
              <a:spcPct val="35000"/>
            </a:spcAft>
            <a:buNone/>
          </a:pPr>
          <a:r>
            <a:rPr lang="en-AU" sz="1600" kern="1200" dirty="0">
              <a:solidFill>
                <a:schemeClr val="tx1"/>
              </a:solidFill>
            </a:rPr>
            <a:t>If a conflict has been identified, it must be disclosed and from that moment </a:t>
          </a:r>
          <a:r>
            <a:rPr lang="en-AU" sz="1600" i="1" kern="1200" dirty="0">
              <a:solidFill>
                <a:schemeClr val="tx1"/>
              </a:solidFill>
            </a:rPr>
            <a:t>is disclosed</a:t>
          </a:r>
          <a:r>
            <a:rPr lang="en-AU" sz="1600" kern="1200" dirty="0">
              <a:solidFill>
                <a:schemeClr val="tx1"/>
              </a:solidFill>
            </a:rPr>
            <a:t>, therefore the committee member is no longer invited to exercise judgement or comment on how it should be resolved</a:t>
          </a:r>
          <a:r>
            <a:rPr lang="en-AU" sz="1600" kern="1200" dirty="0"/>
            <a:t>.</a:t>
          </a:r>
          <a:endParaRPr lang="en-US" sz="1600" kern="1200" dirty="0"/>
        </a:p>
      </dsp:txBody>
      <dsp:txXfrm>
        <a:off x="1227108" y="1797022"/>
        <a:ext cx="4338641" cy="1373009"/>
      </dsp:txXfrm>
    </dsp:sp>
    <dsp:sp modelId="{4B333E0B-8F50-4FBD-8B39-726FE34B7D14}">
      <dsp:nvSpPr>
        <dsp:cNvPr id="0" name=""/>
        <dsp:cNvSpPr/>
      </dsp:nvSpPr>
      <dsp:spPr>
        <a:xfrm>
          <a:off x="0" y="3744107"/>
          <a:ext cx="5737635" cy="137324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307297-DF3A-4FEC-9389-662BA41D80CA}">
      <dsp:nvSpPr>
        <dsp:cNvPr id="0" name=""/>
        <dsp:cNvSpPr/>
      </dsp:nvSpPr>
      <dsp:spPr>
        <a:xfrm>
          <a:off x="321550" y="3861488"/>
          <a:ext cx="584636" cy="5840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B4C09E-E8A1-4282-A501-A2CD4497FAD4}">
      <dsp:nvSpPr>
        <dsp:cNvPr id="0" name=""/>
        <dsp:cNvSpPr/>
      </dsp:nvSpPr>
      <dsp:spPr>
        <a:xfrm>
          <a:off x="1227736" y="3622552"/>
          <a:ext cx="4338641" cy="1373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310" tIns="145310" rIns="145310" bIns="145310" numCol="1" spcCol="1270" anchor="ctr" anchorCtr="0">
          <a:noAutofit/>
        </a:bodyPr>
        <a:lstStyle/>
        <a:p>
          <a:pPr marL="0" lvl="0" indent="0" algn="l" defTabSz="711200">
            <a:lnSpc>
              <a:spcPct val="90000"/>
            </a:lnSpc>
            <a:spcBef>
              <a:spcPct val="0"/>
            </a:spcBef>
            <a:spcAft>
              <a:spcPct val="35000"/>
            </a:spcAft>
            <a:buNone/>
          </a:pPr>
          <a:r>
            <a:rPr lang="en-AU" sz="1600" kern="1200" dirty="0">
              <a:solidFill>
                <a:schemeClr val="tx1"/>
              </a:solidFill>
            </a:rPr>
            <a:t>Having clear guidelines in place around potential conflicts and  ethical standards sends a  message to all who have dealings with the committee that it is committed to upholding certain standards and is transparent about what it believes is appropriate behaviour. </a:t>
          </a:r>
          <a:endParaRPr lang="en-US" sz="1600" kern="1200" dirty="0">
            <a:solidFill>
              <a:schemeClr val="tx1"/>
            </a:solidFill>
          </a:endParaRPr>
        </a:p>
      </dsp:txBody>
      <dsp:txXfrm>
        <a:off x="1227736" y="3622552"/>
        <a:ext cx="4338641" cy="13730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1CA22-A49E-4176-A2C0-B0F8154DD776}">
      <dsp:nvSpPr>
        <dsp:cNvPr id="0" name=""/>
        <dsp:cNvSpPr/>
      </dsp:nvSpPr>
      <dsp:spPr>
        <a:xfrm>
          <a:off x="0" y="338762"/>
          <a:ext cx="5641974" cy="3780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2604BE-342A-4E58-9D94-D1F2F43C7FF8}">
      <dsp:nvSpPr>
        <dsp:cNvPr id="0" name=""/>
        <dsp:cNvSpPr/>
      </dsp:nvSpPr>
      <dsp:spPr>
        <a:xfrm>
          <a:off x="282098" y="117362"/>
          <a:ext cx="3949382" cy="442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666750">
            <a:lnSpc>
              <a:spcPct val="90000"/>
            </a:lnSpc>
            <a:spcBef>
              <a:spcPct val="0"/>
            </a:spcBef>
            <a:spcAft>
              <a:spcPct val="35000"/>
            </a:spcAft>
            <a:buNone/>
          </a:pPr>
          <a:r>
            <a:rPr lang="en-US" sz="1500" b="1" i="0" kern="1200" baseline="0" dirty="0">
              <a:solidFill>
                <a:schemeClr val="tx1"/>
              </a:solidFill>
            </a:rPr>
            <a:t>BE CLEAR: </a:t>
          </a:r>
          <a:r>
            <a:rPr lang="en-US" sz="1500" b="0" i="1" kern="1200" baseline="0" dirty="0">
              <a:solidFill>
                <a:schemeClr val="tx1"/>
              </a:solidFill>
            </a:rPr>
            <a:t>Don’t assume others know what you’re thinking</a:t>
          </a:r>
          <a:endParaRPr lang="en-US" sz="1500" kern="1200" dirty="0">
            <a:solidFill>
              <a:schemeClr val="tx1"/>
            </a:solidFill>
          </a:endParaRPr>
        </a:p>
      </dsp:txBody>
      <dsp:txXfrm>
        <a:off x="303714" y="138978"/>
        <a:ext cx="3906150" cy="399568"/>
      </dsp:txXfrm>
    </dsp:sp>
    <dsp:sp modelId="{D24B3A8F-9796-4691-A7BA-1E3DE6272BD9}">
      <dsp:nvSpPr>
        <dsp:cNvPr id="0" name=""/>
        <dsp:cNvSpPr/>
      </dsp:nvSpPr>
      <dsp:spPr>
        <a:xfrm>
          <a:off x="0" y="1019162"/>
          <a:ext cx="5641974" cy="378000"/>
        </a:xfrm>
        <a:prstGeom prst="rect">
          <a:avLst/>
        </a:prstGeom>
        <a:solidFill>
          <a:schemeClr val="lt1">
            <a:alpha val="90000"/>
            <a:hueOff val="0"/>
            <a:satOff val="0"/>
            <a:lumOff val="0"/>
            <a:alphaOff val="0"/>
          </a:schemeClr>
        </a:solidFill>
        <a:ln w="15875" cap="flat" cmpd="sng" algn="ctr">
          <a:solidFill>
            <a:schemeClr val="accent2">
              <a:hueOff val="-264675"/>
              <a:satOff val="298"/>
              <a:lumOff val="706"/>
              <a:alphaOff val="0"/>
            </a:schemeClr>
          </a:solidFill>
          <a:prstDash val="solid"/>
        </a:ln>
        <a:effectLst/>
      </dsp:spPr>
      <dsp:style>
        <a:lnRef idx="2">
          <a:scrgbClr r="0" g="0" b="0"/>
        </a:lnRef>
        <a:fillRef idx="1">
          <a:scrgbClr r="0" g="0" b="0"/>
        </a:fillRef>
        <a:effectRef idx="0">
          <a:scrgbClr r="0" g="0" b="0"/>
        </a:effectRef>
        <a:fontRef idx="minor"/>
      </dsp:style>
    </dsp:sp>
    <dsp:sp modelId="{7A0D819A-C269-4822-B8B8-70026EC11245}">
      <dsp:nvSpPr>
        <dsp:cNvPr id="0" name=""/>
        <dsp:cNvSpPr/>
      </dsp:nvSpPr>
      <dsp:spPr>
        <a:xfrm>
          <a:off x="282098" y="797762"/>
          <a:ext cx="3949382" cy="442800"/>
        </a:xfrm>
        <a:prstGeom prst="roundRect">
          <a:avLst/>
        </a:prstGeom>
        <a:solidFill>
          <a:schemeClr val="accent2">
            <a:hueOff val="-264675"/>
            <a:satOff val="298"/>
            <a:lumOff val="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666750">
            <a:lnSpc>
              <a:spcPct val="90000"/>
            </a:lnSpc>
            <a:spcBef>
              <a:spcPct val="0"/>
            </a:spcBef>
            <a:spcAft>
              <a:spcPct val="35000"/>
            </a:spcAft>
            <a:buNone/>
          </a:pPr>
          <a:r>
            <a:rPr lang="en-US" sz="1500" b="1" i="0" kern="1200" baseline="0" dirty="0">
              <a:solidFill>
                <a:schemeClr val="tx1"/>
              </a:solidFill>
            </a:rPr>
            <a:t>DON’T ASSIGN BLAME</a:t>
          </a:r>
          <a:endParaRPr lang="en-US" sz="1500" kern="1200" dirty="0">
            <a:solidFill>
              <a:schemeClr val="tx1"/>
            </a:solidFill>
          </a:endParaRPr>
        </a:p>
      </dsp:txBody>
      <dsp:txXfrm>
        <a:off x="303714" y="819378"/>
        <a:ext cx="3906150" cy="399568"/>
      </dsp:txXfrm>
    </dsp:sp>
    <dsp:sp modelId="{613FE89D-FB9F-4DE2-A630-F6D0FFC854AC}">
      <dsp:nvSpPr>
        <dsp:cNvPr id="0" name=""/>
        <dsp:cNvSpPr/>
      </dsp:nvSpPr>
      <dsp:spPr>
        <a:xfrm>
          <a:off x="0" y="1699562"/>
          <a:ext cx="5641974" cy="378000"/>
        </a:xfrm>
        <a:prstGeom prst="rect">
          <a:avLst/>
        </a:prstGeom>
        <a:solidFill>
          <a:schemeClr val="lt1">
            <a:alpha val="90000"/>
            <a:hueOff val="0"/>
            <a:satOff val="0"/>
            <a:lumOff val="0"/>
            <a:alphaOff val="0"/>
          </a:schemeClr>
        </a:solidFill>
        <a:ln w="15875" cap="flat" cmpd="sng" algn="ctr">
          <a:solidFill>
            <a:schemeClr val="accent2">
              <a:hueOff val="-529349"/>
              <a:satOff val="597"/>
              <a:lumOff val="1412"/>
              <a:alphaOff val="0"/>
            </a:schemeClr>
          </a:solidFill>
          <a:prstDash val="solid"/>
        </a:ln>
        <a:effectLst/>
      </dsp:spPr>
      <dsp:style>
        <a:lnRef idx="2">
          <a:scrgbClr r="0" g="0" b="0"/>
        </a:lnRef>
        <a:fillRef idx="1">
          <a:scrgbClr r="0" g="0" b="0"/>
        </a:fillRef>
        <a:effectRef idx="0">
          <a:scrgbClr r="0" g="0" b="0"/>
        </a:effectRef>
        <a:fontRef idx="minor"/>
      </dsp:style>
    </dsp:sp>
    <dsp:sp modelId="{2BAACB57-A468-4CDE-A121-5256C989D9EA}">
      <dsp:nvSpPr>
        <dsp:cNvPr id="0" name=""/>
        <dsp:cNvSpPr/>
      </dsp:nvSpPr>
      <dsp:spPr>
        <a:xfrm>
          <a:off x="282098" y="1478162"/>
          <a:ext cx="3949382" cy="442800"/>
        </a:xfrm>
        <a:prstGeom prst="roundRect">
          <a:avLst/>
        </a:prstGeom>
        <a:solidFill>
          <a:schemeClr val="accent2">
            <a:hueOff val="-529349"/>
            <a:satOff val="597"/>
            <a:lumOff val="1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666750">
            <a:lnSpc>
              <a:spcPct val="90000"/>
            </a:lnSpc>
            <a:spcBef>
              <a:spcPct val="0"/>
            </a:spcBef>
            <a:spcAft>
              <a:spcPct val="35000"/>
            </a:spcAft>
            <a:buNone/>
          </a:pPr>
          <a:r>
            <a:rPr lang="en-US" sz="1500" b="1" i="0" kern="1200" baseline="0" dirty="0">
              <a:solidFill>
                <a:schemeClr val="tx1"/>
              </a:solidFill>
            </a:rPr>
            <a:t>LISTEN &amp; HEAR –  </a:t>
          </a:r>
          <a:r>
            <a:rPr lang="en-US" sz="1500" b="0" i="1" kern="1200" baseline="0" dirty="0">
              <a:solidFill>
                <a:schemeClr val="tx1"/>
              </a:solidFill>
            </a:rPr>
            <a:t>also to what isn’t being said</a:t>
          </a:r>
          <a:endParaRPr lang="en-US" sz="1500" kern="1200" dirty="0">
            <a:solidFill>
              <a:schemeClr val="tx1"/>
            </a:solidFill>
          </a:endParaRPr>
        </a:p>
      </dsp:txBody>
      <dsp:txXfrm>
        <a:off x="303714" y="1499778"/>
        <a:ext cx="3906150" cy="399568"/>
      </dsp:txXfrm>
    </dsp:sp>
    <dsp:sp modelId="{7C10C61F-3065-4489-9386-50D31992F726}">
      <dsp:nvSpPr>
        <dsp:cNvPr id="0" name=""/>
        <dsp:cNvSpPr/>
      </dsp:nvSpPr>
      <dsp:spPr>
        <a:xfrm>
          <a:off x="0" y="2379962"/>
          <a:ext cx="5641974" cy="378000"/>
        </a:xfrm>
        <a:prstGeom prst="rect">
          <a:avLst/>
        </a:prstGeom>
        <a:solidFill>
          <a:schemeClr val="lt1">
            <a:alpha val="90000"/>
            <a:hueOff val="0"/>
            <a:satOff val="0"/>
            <a:lumOff val="0"/>
            <a:alphaOff val="0"/>
          </a:schemeClr>
        </a:solidFill>
        <a:ln w="15875" cap="flat" cmpd="sng" algn="ctr">
          <a:solidFill>
            <a:schemeClr val="accent2">
              <a:hueOff val="-794024"/>
              <a:satOff val="895"/>
              <a:lumOff val="2118"/>
              <a:alphaOff val="0"/>
            </a:schemeClr>
          </a:solidFill>
          <a:prstDash val="solid"/>
        </a:ln>
        <a:effectLst/>
      </dsp:spPr>
      <dsp:style>
        <a:lnRef idx="2">
          <a:scrgbClr r="0" g="0" b="0"/>
        </a:lnRef>
        <a:fillRef idx="1">
          <a:scrgbClr r="0" g="0" b="0"/>
        </a:fillRef>
        <a:effectRef idx="0">
          <a:scrgbClr r="0" g="0" b="0"/>
        </a:effectRef>
        <a:fontRef idx="minor"/>
      </dsp:style>
    </dsp:sp>
    <dsp:sp modelId="{306F429A-65B3-4EB2-B730-A143574AE2A0}">
      <dsp:nvSpPr>
        <dsp:cNvPr id="0" name=""/>
        <dsp:cNvSpPr/>
      </dsp:nvSpPr>
      <dsp:spPr>
        <a:xfrm>
          <a:off x="282098" y="2158562"/>
          <a:ext cx="3949382" cy="442800"/>
        </a:xfrm>
        <a:prstGeom prst="roundRect">
          <a:avLst/>
        </a:prstGeom>
        <a:solidFill>
          <a:schemeClr val="accent2">
            <a:hueOff val="-794024"/>
            <a:satOff val="895"/>
            <a:lumOff val="2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666750">
            <a:lnSpc>
              <a:spcPct val="90000"/>
            </a:lnSpc>
            <a:spcBef>
              <a:spcPct val="0"/>
            </a:spcBef>
            <a:spcAft>
              <a:spcPct val="35000"/>
            </a:spcAft>
            <a:buNone/>
          </a:pPr>
          <a:r>
            <a:rPr lang="en-US" sz="1500" b="1" i="0" kern="1200" baseline="0" dirty="0">
              <a:solidFill>
                <a:schemeClr val="tx1"/>
              </a:solidFill>
            </a:rPr>
            <a:t>WATCH THE BODY LANGUAGE – </a:t>
          </a:r>
          <a:r>
            <a:rPr lang="en-US" sz="1500" b="0" i="1" kern="1200" baseline="0" dirty="0">
              <a:solidFill>
                <a:schemeClr val="tx1"/>
              </a:solidFill>
            </a:rPr>
            <a:t>what is it telling you</a:t>
          </a:r>
          <a:endParaRPr lang="en-US" sz="1500" kern="1200" dirty="0">
            <a:solidFill>
              <a:schemeClr val="tx1"/>
            </a:solidFill>
          </a:endParaRPr>
        </a:p>
      </dsp:txBody>
      <dsp:txXfrm>
        <a:off x="303714" y="2180178"/>
        <a:ext cx="3906150" cy="399568"/>
      </dsp:txXfrm>
    </dsp:sp>
    <dsp:sp modelId="{D75B8A9A-D989-4312-8E4C-0999957B7206}">
      <dsp:nvSpPr>
        <dsp:cNvPr id="0" name=""/>
        <dsp:cNvSpPr/>
      </dsp:nvSpPr>
      <dsp:spPr>
        <a:xfrm>
          <a:off x="0" y="3060362"/>
          <a:ext cx="5641974" cy="1063125"/>
        </a:xfrm>
        <a:prstGeom prst="rect">
          <a:avLst/>
        </a:prstGeom>
        <a:solidFill>
          <a:schemeClr val="lt1">
            <a:alpha val="90000"/>
            <a:hueOff val="0"/>
            <a:satOff val="0"/>
            <a:lumOff val="0"/>
            <a:alphaOff val="0"/>
          </a:schemeClr>
        </a:solidFill>
        <a:ln w="15875" cap="flat" cmpd="sng" algn="ctr">
          <a:solidFill>
            <a:schemeClr val="accent2">
              <a:hueOff val="-1058698"/>
              <a:satOff val="1194"/>
              <a:lumOff val="2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7880" tIns="312420" rIns="437880" bIns="106680" numCol="1" spcCol="1270" anchor="t" anchorCtr="0">
          <a:noAutofit/>
        </a:bodyPr>
        <a:lstStyle/>
        <a:p>
          <a:pPr marL="114300" lvl="1" indent="-114300" algn="l" defTabSz="666750">
            <a:lnSpc>
              <a:spcPct val="90000"/>
            </a:lnSpc>
            <a:spcBef>
              <a:spcPct val="0"/>
            </a:spcBef>
            <a:spcAft>
              <a:spcPct val="15000"/>
            </a:spcAft>
            <a:buChar char="•"/>
          </a:pPr>
          <a:r>
            <a:rPr lang="en-US" sz="1500" b="0" i="1" kern="1200" baseline="0" dirty="0"/>
            <a:t>Work out what you really need </a:t>
          </a:r>
          <a:r>
            <a:rPr lang="en-US" sz="1500" b="0" i="0" kern="1200" baseline="0" dirty="0"/>
            <a:t>versus </a:t>
          </a:r>
          <a:endParaRPr lang="en-US" sz="1500" kern="1200" dirty="0"/>
        </a:p>
        <a:p>
          <a:pPr marL="114300" lvl="1" indent="-114300" algn="l" defTabSz="666750">
            <a:lnSpc>
              <a:spcPct val="90000"/>
            </a:lnSpc>
            <a:spcBef>
              <a:spcPct val="0"/>
            </a:spcBef>
            <a:spcAft>
              <a:spcPct val="15000"/>
            </a:spcAft>
            <a:buChar char="•"/>
          </a:pPr>
          <a:r>
            <a:rPr lang="en-US" sz="1500" b="0" i="1" kern="1200" baseline="0" dirty="0"/>
            <a:t>what you want </a:t>
          </a:r>
          <a:r>
            <a:rPr lang="en-US" sz="1500" b="0" i="0" kern="1200" baseline="0" dirty="0"/>
            <a:t>and </a:t>
          </a:r>
          <a:endParaRPr lang="en-US" sz="1500" kern="1200" dirty="0"/>
        </a:p>
        <a:p>
          <a:pPr marL="114300" lvl="1" indent="-114300" algn="l" defTabSz="666750">
            <a:lnSpc>
              <a:spcPct val="90000"/>
            </a:lnSpc>
            <a:spcBef>
              <a:spcPct val="0"/>
            </a:spcBef>
            <a:spcAft>
              <a:spcPct val="15000"/>
            </a:spcAft>
            <a:buChar char="•"/>
          </a:pPr>
          <a:r>
            <a:rPr lang="en-US" sz="1500" b="0" i="1" kern="1200" baseline="0" dirty="0"/>
            <a:t>what you are willing to give up</a:t>
          </a:r>
          <a:r>
            <a:rPr lang="en-US" sz="1500" b="0" i="0" kern="1200" baseline="0" dirty="0"/>
            <a:t>.</a:t>
          </a:r>
          <a:endParaRPr lang="en-US" sz="1500" kern="1200" dirty="0"/>
        </a:p>
      </dsp:txBody>
      <dsp:txXfrm>
        <a:off x="0" y="3060362"/>
        <a:ext cx="5641974" cy="1063125"/>
      </dsp:txXfrm>
    </dsp:sp>
    <dsp:sp modelId="{29340C6E-B45E-4089-8319-B1AC99E502BE}">
      <dsp:nvSpPr>
        <dsp:cNvPr id="0" name=""/>
        <dsp:cNvSpPr/>
      </dsp:nvSpPr>
      <dsp:spPr>
        <a:xfrm>
          <a:off x="282098" y="2838962"/>
          <a:ext cx="3949382" cy="442800"/>
        </a:xfrm>
        <a:prstGeom prst="roundRect">
          <a:avLst/>
        </a:prstGeom>
        <a:solidFill>
          <a:schemeClr val="accent2">
            <a:hueOff val="-1058698"/>
            <a:satOff val="1194"/>
            <a:lumOff val="28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666750">
            <a:lnSpc>
              <a:spcPct val="90000"/>
            </a:lnSpc>
            <a:spcBef>
              <a:spcPct val="0"/>
            </a:spcBef>
            <a:spcAft>
              <a:spcPct val="35000"/>
            </a:spcAft>
            <a:buNone/>
          </a:pPr>
          <a:r>
            <a:rPr lang="en-US" sz="1500" b="1" i="0" kern="1200" baseline="0" dirty="0">
              <a:solidFill>
                <a:schemeClr val="tx1"/>
              </a:solidFill>
            </a:rPr>
            <a:t>DON’T STORE UP FRUSTRATIONS</a:t>
          </a:r>
          <a:endParaRPr lang="en-US" sz="1500" kern="1200" dirty="0">
            <a:solidFill>
              <a:schemeClr val="tx1"/>
            </a:solidFill>
          </a:endParaRPr>
        </a:p>
      </dsp:txBody>
      <dsp:txXfrm>
        <a:off x="303714" y="2860578"/>
        <a:ext cx="3906150" cy="399568"/>
      </dsp:txXfrm>
    </dsp:sp>
    <dsp:sp modelId="{2DB02499-8518-4985-B759-C5B430168E06}">
      <dsp:nvSpPr>
        <dsp:cNvPr id="0" name=""/>
        <dsp:cNvSpPr/>
      </dsp:nvSpPr>
      <dsp:spPr>
        <a:xfrm>
          <a:off x="0" y="4425887"/>
          <a:ext cx="5641974" cy="378000"/>
        </a:xfrm>
        <a:prstGeom prst="rect">
          <a:avLst/>
        </a:prstGeom>
        <a:solidFill>
          <a:schemeClr val="lt1">
            <a:alpha val="90000"/>
            <a:hueOff val="0"/>
            <a:satOff val="0"/>
            <a:lumOff val="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dsp:style>
    </dsp:sp>
    <dsp:sp modelId="{883A7B3F-B775-4E78-A7A7-A66BFF0B209C}">
      <dsp:nvSpPr>
        <dsp:cNvPr id="0" name=""/>
        <dsp:cNvSpPr/>
      </dsp:nvSpPr>
      <dsp:spPr>
        <a:xfrm>
          <a:off x="282098" y="4204487"/>
          <a:ext cx="3949382" cy="44280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666750">
            <a:lnSpc>
              <a:spcPct val="90000"/>
            </a:lnSpc>
            <a:spcBef>
              <a:spcPct val="0"/>
            </a:spcBef>
            <a:spcAft>
              <a:spcPct val="35000"/>
            </a:spcAft>
            <a:buNone/>
          </a:pPr>
          <a:r>
            <a:rPr lang="en-US" sz="1500" b="1" i="0" kern="1200" baseline="0" dirty="0">
              <a:solidFill>
                <a:schemeClr val="tx1"/>
              </a:solidFill>
            </a:rPr>
            <a:t>ACCEPTANCE </a:t>
          </a:r>
          <a:r>
            <a:rPr lang="en-US" sz="1500" b="0" i="1" kern="1200" baseline="0" dirty="0">
              <a:solidFill>
                <a:schemeClr val="tx1"/>
              </a:solidFill>
            </a:rPr>
            <a:t>is unconditional approval in a relationship</a:t>
          </a:r>
          <a:endParaRPr lang="en-US" sz="1500" kern="1200" dirty="0">
            <a:solidFill>
              <a:schemeClr val="tx1"/>
            </a:solidFill>
          </a:endParaRPr>
        </a:p>
      </dsp:txBody>
      <dsp:txXfrm>
        <a:off x="303714" y="4226103"/>
        <a:ext cx="3906150" cy="399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972B2-E850-4FFC-ADBA-285BCFDBFE7F}">
      <dsp:nvSpPr>
        <dsp:cNvPr id="0" name=""/>
        <dsp:cNvSpPr/>
      </dsp:nvSpPr>
      <dsp:spPr>
        <a:xfrm>
          <a:off x="0" y="244094"/>
          <a:ext cx="5641974" cy="196929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AU" sz="1700" b="0" i="0" kern="1200" dirty="0">
              <a:solidFill>
                <a:schemeClr val="tx1"/>
              </a:solidFill>
            </a:rPr>
            <a:t>In general, compliance means conforming to a rule, such as a specification, policy, standard or law. Regulatory compliance describes the goal that organisations aspire to achieve in their efforts to ensure that they are aware of and take steps to comply with relevant laws, policies, and regulations.</a:t>
          </a:r>
          <a:endParaRPr lang="en-US" sz="1700" kern="1200" dirty="0">
            <a:solidFill>
              <a:schemeClr val="tx1"/>
            </a:solidFill>
          </a:endParaRPr>
        </a:p>
      </dsp:txBody>
      <dsp:txXfrm>
        <a:off x="96133" y="340227"/>
        <a:ext cx="5449708" cy="1777030"/>
      </dsp:txXfrm>
    </dsp:sp>
    <dsp:sp modelId="{6AB0117B-E437-4877-A172-7BDDF7782D70}">
      <dsp:nvSpPr>
        <dsp:cNvPr id="0" name=""/>
        <dsp:cNvSpPr/>
      </dsp:nvSpPr>
      <dsp:spPr>
        <a:xfrm>
          <a:off x="0" y="2293881"/>
          <a:ext cx="5641974" cy="1352520"/>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dirty="0">
              <a:solidFill>
                <a:schemeClr val="tx1"/>
              </a:solidFill>
            </a:rPr>
            <a:t>Instrument of delegation: do you comply with the duties </a:t>
          </a:r>
          <a:endParaRPr lang="en-US" sz="2000" kern="1200" dirty="0">
            <a:solidFill>
              <a:schemeClr val="tx1"/>
            </a:solidFill>
          </a:endParaRPr>
        </a:p>
      </dsp:txBody>
      <dsp:txXfrm>
        <a:off x="66025" y="2359906"/>
        <a:ext cx="5509924" cy="1220470"/>
      </dsp:txXfrm>
    </dsp:sp>
    <dsp:sp modelId="{01AE4B0B-009D-42C7-B8F7-EC3852DE9551}">
      <dsp:nvSpPr>
        <dsp:cNvPr id="0" name=""/>
        <dsp:cNvSpPr/>
      </dsp:nvSpPr>
      <dsp:spPr>
        <a:xfrm>
          <a:off x="0" y="3663830"/>
          <a:ext cx="5641974" cy="135252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AU" sz="1800" kern="1200" dirty="0">
              <a:solidFill>
                <a:schemeClr val="tx1"/>
              </a:solidFill>
            </a:rPr>
            <a:t>Funding Agreement Acquittal – expected to be completed on time</a:t>
          </a:r>
          <a:endParaRPr lang="en-US" sz="1800" kern="1200" dirty="0">
            <a:solidFill>
              <a:schemeClr val="tx1"/>
            </a:solidFill>
          </a:endParaRPr>
        </a:p>
      </dsp:txBody>
      <dsp:txXfrm>
        <a:off x="66025" y="3729855"/>
        <a:ext cx="5509924" cy="12204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2DA2E-D690-4E7A-8BFB-22BE1C09B7C7}">
      <dsp:nvSpPr>
        <dsp:cNvPr id="0" name=""/>
        <dsp:cNvSpPr/>
      </dsp:nvSpPr>
      <dsp:spPr>
        <a:xfrm>
          <a:off x="0" y="182706"/>
          <a:ext cx="9720262" cy="914940"/>
        </a:xfrm>
        <a:prstGeom prst="roundRect">
          <a:avLst/>
        </a:prstGeom>
        <a:solidFill>
          <a:srgbClr val="00B0F0"/>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00000"/>
            </a:lnSpc>
            <a:spcBef>
              <a:spcPct val="0"/>
            </a:spcBef>
            <a:spcAft>
              <a:spcPct val="35000"/>
            </a:spcAft>
            <a:buNone/>
          </a:pPr>
          <a:r>
            <a:rPr lang="en-AU" sz="2300" kern="1200" dirty="0">
              <a:solidFill>
                <a:schemeClr val="tx1"/>
              </a:solidFill>
            </a:rPr>
            <a:t>The  committee sets the tone for ethical and responsible decision making throughout the organisation </a:t>
          </a:r>
          <a:endParaRPr lang="en-US" sz="2300" kern="1200" dirty="0">
            <a:solidFill>
              <a:schemeClr val="tx1"/>
            </a:solidFill>
          </a:endParaRPr>
        </a:p>
      </dsp:txBody>
      <dsp:txXfrm>
        <a:off x="44664" y="227370"/>
        <a:ext cx="9630934" cy="825612"/>
      </dsp:txXfrm>
    </dsp:sp>
    <dsp:sp modelId="{71F45E2E-EF8D-4010-A18E-D97447ED654D}">
      <dsp:nvSpPr>
        <dsp:cNvPr id="0" name=""/>
        <dsp:cNvSpPr/>
      </dsp:nvSpPr>
      <dsp:spPr>
        <a:xfrm>
          <a:off x="0" y="1163886"/>
          <a:ext cx="9720262" cy="914940"/>
        </a:xfrm>
        <a:prstGeom prst="roundRect">
          <a:avLst/>
        </a:prstGeom>
        <a:solidFill>
          <a:schemeClr val="accent3">
            <a:lumMod val="60000"/>
            <a:lumOff val="4000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00000"/>
            </a:lnSpc>
            <a:spcBef>
              <a:spcPct val="0"/>
            </a:spcBef>
            <a:spcAft>
              <a:spcPct val="35000"/>
            </a:spcAft>
            <a:buNone/>
          </a:pPr>
          <a:r>
            <a:rPr lang="en-AU" sz="2300" kern="1200" dirty="0">
              <a:solidFill>
                <a:schemeClr val="tx1"/>
              </a:solidFill>
            </a:rPr>
            <a:t>Good culture is an important determinant of whether the organisation or committee is able to achieve its strategic objectives and deliver on its purpose. </a:t>
          </a:r>
          <a:endParaRPr lang="en-US" sz="2300" kern="1200" dirty="0">
            <a:solidFill>
              <a:schemeClr val="tx1"/>
            </a:solidFill>
          </a:endParaRPr>
        </a:p>
      </dsp:txBody>
      <dsp:txXfrm>
        <a:off x="44664" y="1208550"/>
        <a:ext cx="9630934" cy="825612"/>
      </dsp:txXfrm>
    </dsp:sp>
    <dsp:sp modelId="{8FF39D8E-3703-48E7-984E-6DD66A60F904}">
      <dsp:nvSpPr>
        <dsp:cNvPr id="0" name=""/>
        <dsp:cNvSpPr/>
      </dsp:nvSpPr>
      <dsp:spPr>
        <a:xfrm>
          <a:off x="0" y="2145066"/>
          <a:ext cx="9720262" cy="914940"/>
        </a:xfrm>
        <a:prstGeom prst="roundRect">
          <a:avLst/>
        </a:prstGeom>
        <a:solidFill>
          <a:srgbClr val="00B0F0"/>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00000"/>
            </a:lnSpc>
            <a:spcBef>
              <a:spcPct val="0"/>
            </a:spcBef>
            <a:spcAft>
              <a:spcPct val="35000"/>
            </a:spcAft>
            <a:buNone/>
          </a:pPr>
          <a:r>
            <a:rPr lang="en-AU" sz="2300" kern="1200" dirty="0">
              <a:solidFill>
                <a:schemeClr val="tx1"/>
              </a:solidFill>
            </a:rPr>
            <a:t>The  culture influences what the organisation does, its relationships with stakeholders and its reputation.</a:t>
          </a:r>
          <a:endParaRPr lang="en-US" sz="2300" kern="1200" dirty="0">
            <a:solidFill>
              <a:schemeClr val="tx1"/>
            </a:solidFill>
          </a:endParaRPr>
        </a:p>
      </dsp:txBody>
      <dsp:txXfrm>
        <a:off x="44664" y="2189730"/>
        <a:ext cx="9630934" cy="825612"/>
      </dsp:txXfrm>
    </dsp:sp>
    <dsp:sp modelId="{043FD87B-C8F0-43A9-A318-78BF9A44D0E1}">
      <dsp:nvSpPr>
        <dsp:cNvPr id="0" name=""/>
        <dsp:cNvSpPr/>
      </dsp:nvSpPr>
      <dsp:spPr>
        <a:xfrm>
          <a:off x="0" y="3126246"/>
          <a:ext cx="9720262" cy="914940"/>
        </a:xfrm>
        <a:prstGeom prst="roundRect">
          <a:avLst/>
        </a:prstGeom>
        <a:solidFill>
          <a:schemeClr val="accent3">
            <a:lumMod val="60000"/>
            <a:lumOff val="4000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00000"/>
            </a:lnSpc>
            <a:spcBef>
              <a:spcPct val="0"/>
            </a:spcBef>
            <a:spcAft>
              <a:spcPct val="35000"/>
            </a:spcAft>
            <a:buNone/>
          </a:pPr>
          <a:r>
            <a:rPr lang="en-AU" sz="2300" kern="1200" dirty="0">
              <a:solidFill>
                <a:schemeClr val="tx1"/>
              </a:solidFill>
            </a:rPr>
            <a:t>A Code of Conduct is an important too that will provide guidelines of what is acceptable behaviour and conduct </a:t>
          </a:r>
          <a:endParaRPr lang="en-US" sz="2300" kern="1200" dirty="0">
            <a:solidFill>
              <a:schemeClr val="tx1"/>
            </a:solidFill>
          </a:endParaRPr>
        </a:p>
      </dsp:txBody>
      <dsp:txXfrm>
        <a:off x="44664" y="3170910"/>
        <a:ext cx="9630934" cy="8256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DECBA-FD3A-47DF-BE31-1B79781C95DE}">
      <dsp:nvSpPr>
        <dsp:cNvPr id="0" name=""/>
        <dsp:cNvSpPr/>
      </dsp:nvSpPr>
      <dsp:spPr>
        <a:xfrm>
          <a:off x="0" y="3142"/>
          <a:ext cx="9720262" cy="669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766FF2-98C9-4A78-810E-3DDD33B8CEE6}">
      <dsp:nvSpPr>
        <dsp:cNvPr id="0" name=""/>
        <dsp:cNvSpPr/>
      </dsp:nvSpPr>
      <dsp:spPr>
        <a:xfrm>
          <a:off x="202495" y="153759"/>
          <a:ext cx="368173" cy="3681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44F18E-43A0-404D-B6AC-836867B91397}">
      <dsp:nvSpPr>
        <dsp:cNvPr id="0" name=""/>
        <dsp:cNvSpPr/>
      </dsp:nvSpPr>
      <dsp:spPr>
        <a:xfrm>
          <a:off x="773164" y="3142"/>
          <a:ext cx="8947097" cy="669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46" tIns="70846" rIns="70846" bIns="70846" numCol="1" spcCol="1270" anchor="ctr" anchorCtr="0">
          <a:noAutofit/>
        </a:bodyPr>
        <a:lstStyle/>
        <a:p>
          <a:pPr marL="0" lvl="0" indent="0" algn="l" defTabSz="844550">
            <a:lnSpc>
              <a:spcPct val="100000"/>
            </a:lnSpc>
            <a:spcBef>
              <a:spcPct val="0"/>
            </a:spcBef>
            <a:spcAft>
              <a:spcPct val="35000"/>
            </a:spcAft>
            <a:buNone/>
          </a:pPr>
          <a:r>
            <a:rPr lang="en-AU" sz="1900" kern="1200" dirty="0"/>
            <a:t>Arrive at committee meeting on time and stay until the meeting ends</a:t>
          </a:r>
          <a:endParaRPr lang="en-US" sz="1900" kern="1200" dirty="0"/>
        </a:p>
      </dsp:txBody>
      <dsp:txXfrm>
        <a:off x="773164" y="3142"/>
        <a:ext cx="8947097" cy="669406"/>
      </dsp:txXfrm>
    </dsp:sp>
    <dsp:sp modelId="{A9E8ADFB-CBD4-450C-BE51-CE95D172965B}">
      <dsp:nvSpPr>
        <dsp:cNvPr id="0" name=""/>
        <dsp:cNvSpPr/>
      </dsp:nvSpPr>
      <dsp:spPr>
        <a:xfrm>
          <a:off x="0" y="839900"/>
          <a:ext cx="9720262" cy="669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92470B-0997-4BB9-9408-25033DA0D79C}">
      <dsp:nvSpPr>
        <dsp:cNvPr id="0" name=""/>
        <dsp:cNvSpPr/>
      </dsp:nvSpPr>
      <dsp:spPr>
        <a:xfrm>
          <a:off x="202495" y="990517"/>
          <a:ext cx="368173" cy="3681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275C39-428E-46D8-93B1-EFE85EE522E4}">
      <dsp:nvSpPr>
        <dsp:cNvPr id="0" name=""/>
        <dsp:cNvSpPr/>
      </dsp:nvSpPr>
      <dsp:spPr>
        <a:xfrm>
          <a:off x="773164" y="839900"/>
          <a:ext cx="8947097" cy="669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46" tIns="70846" rIns="70846" bIns="70846" numCol="1" spcCol="1270" anchor="ctr" anchorCtr="0">
          <a:noAutofit/>
        </a:bodyPr>
        <a:lstStyle/>
        <a:p>
          <a:pPr marL="0" lvl="0" indent="0" algn="l" defTabSz="844550">
            <a:lnSpc>
              <a:spcPct val="100000"/>
            </a:lnSpc>
            <a:spcBef>
              <a:spcPct val="0"/>
            </a:spcBef>
            <a:spcAft>
              <a:spcPct val="35000"/>
            </a:spcAft>
            <a:buNone/>
          </a:pPr>
          <a:r>
            <a:rPr lang="en-AU" sz="1900" kern="1200" dirty="0"/>
            <a:t>Read committee minutes and papers prior to meeting</a:t>
          </a:r>
          <a:endParaRPr lang="en-US" sz="1900" kern="1200" dirty="0"/>
        </a:p>
      </dsp:txBody>
      <dsp:txXfrm>
        <a:off x="773164" y="839900"/>
        <a:ext cx="8947097" cy="669406"/>
      </dsp:txXfrm>
    </dsp:sp>
    <dsp:sp modelId="{D31B90EA-B099-4E3F-B669-36B738F0BD40}">
      <dsp:nvSpPr>
        <dsp:cNvPr id="0" name=""/>
        <dsp:cNvSpPr/>
      </dsp:nvSpPr>
      <dsp:spPr>
        <a:xfrm>
          <a:off x="0" y="1676659"/>
          <a:ext cx="9720262" cy="669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2B5022-305D-46AA-AD8B-1F850F57A498}">
      <dsp:nvSpPr>
        <dsp:cNvPr id="0" name=""/>
        <dsp:cNvSpPr/>
      </dsp:nvSpPr>
      <dsp:spPr>
        <a:xfrm>
          <a:off x="202495" y="1827275"/>
          <a:ext cx="368173" cy="3681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B14AAC-18E9-4348-BA61-0D20A37FB487}">
      <dsp:nvSpPr>
        <dsp:cNvPr id="0" name=""/>
        <dsp:cNvSpPr/>
      </dsp:nvSpPr>
      <dsp:spPr>
        <a:xfrm>
          <a:off x="773164" y="1676659"/>
          <a:ext cx="8947097" cy="669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46" tIns="70846" rIns="70846" bIns="70846" numCol="1" spcCol="1270" anchor="ctr" anchorCtr="0">
          <a:noAutofit/>
        </a:bodyPr>
        <a:lstStyle/>
        <a:p>
          <a:pPr marL="0" lvl="0" indent="0" algn="l" defTabSz="844550">
            <a:lnSpc>
              <a:spcPct val="100000"/>
            </a:lnSpc>
            <a:spcBef>
              <a:spcPct val="0"/>
            </a:spcBef>
            <a:spcAft>
              <a:spcPct val="35000"/>
            </a:spcAft>
            <a:buNone/>
          </a:pPr>
          <a:r>
            <a:rPr lang="en-AU" sz="1900" kern="1200" dirty="0"/>
            <a:t>Develop or adapt a formal code of conduct and ethical standards</a:t>
          </a:r>
          <a:endParaRPr lang="en-US" sz="1900" kern="1200" dirty="0"/>
        </a:p>
      </dsp:txBody>
      <dsp:txXfrm>
        <a:off x="773164" y="1676659"/>
        <a:ext cx="8947097" cy="669406"/>
      </dsp:txXfrm>
    </dsp:sp>
    <dsp:sp modelId="{48DF182B-B277-4B17-8CD0-39E7F2D2D610}">
      <dsp:nvSpPr>
        <dsp:cNvPr id="0" name=""/>
        <dsp:cNvSpPr/>
      </dsp:nvSpPr>
      <dsp:spPr>
        <a:xfrm>
          <a:off x="0" y="2513417"/>
          <a:ext cx="9720262" cy="669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A6B526-26C9-49CA-9DFB-88615C42F385}">
      <dsp:nvSpPr>
        <dsp:cNvPr id="0" name=""/>
        <dsp:cNvSpPr/>
      </dsp:nvSpPr>
      <dsp:spPr>
        <a:xfrm>
          <a:off x="202495" y="2664033"/>
          <a:ext cx="368173" cy="3681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8E8148-D009-47CC-A9FA-57F878E85E7A}">
      <dsp:nvSpPr>
        <dsp:cNvPr id="0" name=""/>
        <dsp:cNvSpPr/>
      </dsp:nvSpPr>
      <dsp:spPr>
        <a:xfrm>
          <a:off x="773164" y="2513417"/>
          <a:ext cx="8947097" cy="669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46" tIns="70846" rIns="70846" bIns="70846" numCol="1" spcCol="1270" anchor="ctr" anchorCtr="0">
          <a:noAutofit/>
        </a:bodyPr>
        <a:lstStyle/>
        <a:p>
          <a:pPr marL="0" lvl="0" indent="0" algn="l" defTabSz="844550">
            <a:lnSpc>
              <a:spcPct val="100000"/>
            </a:lnSpc>
            <a:spcBef>
              <a:spcPct val="0"/>
            </a:spcBef>
            <a:spcAft>
              <a:spcPct val="35000"/>
            </a:spcAft>
            <a:buNone/>
          </a:pPr>
          <a:r>
            <a:rPr lang="en-AU" sz="1900" kern="1200" dirty="0"/>
            <a:t>Measure and celebrate success</a:t>
          </a:r>
          <a:endParaRPr lang="en-US" sz="1900" kern="1200" dirty="0"/>
        </a:p>
      </dsp:txBody>
      <dsp:txXfrm>
        <a:off x="773164" y="2513417"/>
        <a:ext cx="8947097" cy="669406"/>
      </dsp:txXfrm>
    </dsp:sp>
    <dsp:sp modelId="{57AD99BE-431E-4C05-BFB8-6C119966F4FD}">
      <dsp:nvSpPr>
        <dsp:cNvPr id="0" name=""/>
        <dsp:cNvSpPr/>
      </dsp:nvSpPr>
      <dsp:spPr>
        <a:xfrm>
          <a:off x="0" y="3353318"/>
          <a:ext cx="9720262" cy="669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165EBA-BFC5-4D57-B9E3-0875AF1F7F99}">
      <dsp:nvSpPr>
        <dsp:cNvPr id="0" name=""/>
        <dsp:cNvSpPr/>
      </dsp:nvSpPr>
      <dsp:spPr>
        <a:xfrm>
          <a:off x="202495" y="3500792"/>
          <a:ext cx="368173" cy="36817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B0C5DA-00F9-49FE-9BF4-BB2CC5711195}">
      <dsp:nvSpPr>
        <dsp:cNvPr id="0" name=""/>
        <dsp:cNvSpPr/>
      </dsp:nvSpPr>
      <dsp:spPr>
        <a:xfrm>
          <a:off x="773164" y="3350175"/>
          <a:ext cx="8947097" cy="669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46" tIns="70846" rIns="70846" bIns="70846" numCol="1" spcCol="1270" anchor="ctr" anchorCtr="0">
          <a:noAutofit/>
        </a:bodyPr>
        <a:lstStyle/>
        <a:p>
          <a:pPr marL="0" lvl="0" indent="0" algn="l" defTabSz="844550">
            <a:lnSpc>
              <a:spcPct val="100000"/>
            </a:lnSpc>
            <a:spcBef>
              <a:spcPct val="0"/>
            </a:spcBef>
            <a:spcAft>
              <a:spcPct val="35000"/>
            </a:spcAft>
            <a:buNone/>
          </a:pPr>
          <a:r>
            <a:rPr lang="en-AU" sz="1900" kern="1200" dirty="0"/>
            <a:t>Review conflict management policy at least annually</a:t>
          </a:r>
          <a:endParaRPr lang="en-US" sz="1900" kern="1200" dirty="0"/>
        </a:p>
      </dsp:txBody>
      <dsp:txXfrm>
        <a:off x="773164" y="3350175"/>
        <a:ext cx="8947097" cy="6694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082C2-F67D-4DE5-9705-7E287B0E90B9}">
      <dsp:nvSpPr>
        <dsp:cNvPr id="0" name=""/>
        <dsp:cNvSpPr/>
      </dsp:nvSpPr>
      <dsp:spPr>
        <a:xfrm>
          <a:off x="0" y="166002"/>
          <a:ext cx="9720262" cy="8751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defRPr cap="all"/>
          </a:pPr>
          <a:r>
            <a:rPr lang="en-AU" sz="2200" kern="1200" cap="none" dirty="0">
              <a:solidFill>
                <a:schemeClr val="tx1"/>
              </a:solidFill>
            </a:rPr>
            <a:t>Assist other committee members to ensure the activities of the committee adhere to the committee’s instrument of delegation;</a:t>
          </a:r>
          <a:endParaRPr lang="en-US" sz="2200" kern="1200" cap="none" dirty="0">
            <a:solidFill>
              <a:schemeClr val="tx1"/>
            </a:solidFill>
          </a:endParaRPr>
        </a:p>
      </dsp:txBody>
      <dsp:txXfrm>
        <a:off x="42722" y="208724"/>
        <a:ext cx="9634818" cy="789716"/>
      </dsp:txXfrm>
    </dsp:sp>
    <dsp:sp modelId="{0959C855-CA6B-4CCD-95EB-23B7A306DB4A}">
      <dsp:nvSpPr>
        <dsp:cNvPr id="0" name=""/>
        <dsp:cNvSpPr/>
      </dsp:nvSpPr>
      <dsp:spPr>
        <a:xfrm>
          <a:off x="0" y="1143000"/>
          <a:ext cx="9720262" cy="875160"/>
        </a:xfrm>
        <a:prstGeom prst="roundRect">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defRPr cap="all"/>
          </a:pPr>
          <a:r>
            <a:rPr lang="en-AU" sz="2200" kern="1200" cap="none" dirty="0">
              <a:solidFill>
                <a:schemeClr val="tx1"/>
              </a:solidFill>
            </a:rPr>
            <a:t>Participate in committee meetings</a:t>
          </a:r>
          <a:endParaRPr lang="en-US" sz="2200" kern="1200" cap="none" dirty="0">
            <a:solidFill>
              <a:schemeClr val="tx1"/>
            </a:solidFill>
          </a:endParaRPr>
        </a:p>
      </dsp:txBody>
      <dsp:txXfrm>
        <a:off x="42722" y="1185722"/>
        <a:ext cx="9634818" cy="789716"/>
      </dsp:txXfrm>
    </dsp:sp>
    <dsp:sp modelId="{1477FB77-FBAB-4A77-A333-E7CA9DA63D4C}">
      <dsp:nvSpPr>
        <dsp:cNvPr id="0" name=""/>
        <dsp:cNvSpPr/>
      </dsp:nvSpPr>
      <dsp:spPr>
        <a:xfrm>
          <a:off x="0" y="2043042"/>
          <a:ext cx="9720262" cy="875160"/>
        </a:xfrm>
        <a:prstGeom prst="roundRect">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defRPr cap="all"/>
          </a:pPr>
          <a:r>
            <a:rPr lang="en-AU" sz="2200" kern="1200" cap="none" dirty="0">
              <a:solidFill>
                <a:schemeClr val="tx1"/>
              </a:solidFill>
            </a:rPr>
            <a:t>As soon as practicable after being elected or appointed to the committee, committee members must become familiar with their duties and the delegation.</a:t>
          </a:r>
          <a:endParaRPr lang="en-US" sz="2200" kern="1200" cap="none" dirty="0">
            <a:solidFill>
              <a:schemeClr val="tx1"/>
            </a:solidFill>
          </a:endParaRPr>
        </a:p>
      </dsp:txBody>
      <dsp:txXfrm>
        <a:off x="42722" y="2085764"/>
        <a:ext cx="9634818" cy="789716"/>
      </dsp:txXfrm>
    </dsp:sp>
    <dsp:sp modelId="{1AD20B67-1350-48FB-BAD6-0D2BFD35047F}">
      <dsp:nvSpPr>
        <dsp:cNvPr id="0" name=""/>
        <dsp:cNvSpPr/>
      </dsp:nvSpPr>
      <dsp:spPr>
        <a:xfrm>
          <a:off x="0" y="2981562"/>
          <a:ext cx="9720262" cy="87516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defRPr cap="all"/>
          </a:pPr>
          <a:r>
            <a:rPr lang="en-AU" sz="2200" kern="1200" cap="none" dirty="0">
              <a:solidFill>
                <a:schemeClr val="tx1"/>
              </a:solidFill>
            </a:rPr>
            <a:t>Be collectively responsible for ensuring that the committee complies with the delegation and that individual members of the committee comply with their duties. </a:t>
          </a:r>
          <a:endParaRPr lang="en-US" sz="2200" kern="1200" dirty="0">
            <a:solidFill>
              <a:schemeClr val="tx1"/>
            </a:solidFill>
          </a:endParaRPr>
        </a:p>
      </dsp:txBody>
      <dsp:txXfrm>
        <a:off x="42722" y="3024284"/>
        <a:ext cx="9634818" cy="7897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783A0-EEA0-45F5-A9F3-74AB8E4CEE55}">
      <dsp:nvSpPr>
        <dsp:cNvPr id="0" name=""/>
        <dsp:cNvSpPr/>
      </dsp:nvSpPr>
      <dsp:spPr>
        <a:xfrm>
          <a:off x="0" y="4104"/>
          <a:ext cx="9720262" cy="133077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AU" sz="2800" kern="1200" dirty="0">
              <a:solidFill>
                <a:schemeClr val="tx1"/>
              </a:solidFill>
            </a:rPr>
            <a:t>How diverse is your committee? </a:t>
          </a:r>
          <a:endParaRPr lang="en-US" sz="2800" kern="1200" dirty="0">
            <a:solidFill>
              <a:schemeClr val="tx1"/>
            </a:solidFill>
          </a:endParaRPr>
        </a:p>
      </dsp:txBody>
      <dsp:txXfrm>
        <a:off x="64963" y="69067"/>
        <a:ext cx="9590336" cy="1200849"/>
      </dsp:txXfrm>
    </dsp:sp>
    <dsp:sp modelId="{2353D7D5-977A-4548-9E5E-59328248B80E}">
      <dsp:nvSpPr>
        <dsp:cNvPr id="0" name=""/>
        <dsp:cNvSpPr/>
      </dsp:nvSpPr>
      <dsp:spPr>
        <a:xfrm>
          <a:off x="0" y="1345974"/>
          <a:ext cx="9720262" cy="133077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AU" sz="2800" kern="1200" dirty="0">
              <a:solidFill>
                <a:schemeClr val="tx1"/>
              </a:solidFill>
            </a:rPr>
            <a:t>Does your committee reflect who is living in your community?</a:t>
          </a:r>
          <a:endParaRPr lang="en-US" sz="2800" kern="1200" dirty="0">
            <a:solidFill>
              <a:schemeClr val="tx1"/>
            </a:solidFill>
          </a:endParaRPr>
        </a:p>
      </dsp:txBody>
      <dsp:txXfrm>
        <a:off x="64963" y="1410937"/>
        <a:ext cx="9590336" cy="1200849"/>
      </dsp:txXfrm>
    </dsp:sp>
    <dsp:sp modelId="{4F849E65-C4E2-4296-B46B-A2AAE339B958}">
      <dsp:nvSpPr>
        <dsp:cNvPr id="0" name=""/>
        <dsp:cNvSpPr/>
      </dsp:nvSpPr>
      <dsp:spPr>
        <a:xfrm>
          <a:off x="0" y="2691023"/>
          <a:ext cx="9720262" cy="133077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tx1"/>
              </a:solidFill>
            </a:rPr>
            <a:t>Help to build a </a:t>
          </a:r>
          <a:r>
            <a:rPr lang="en-AU" sz="2400" b="1" kern="1200" dirty="0">
              <a:solidFill>
                <a:schemeClr val="tx1"/>
              </a:solidFill>
            </a:rPr>
            <a:t> </a:t>
          </a:r>
          <a:r>
            <a:rPr lang="en-AU" sz="2400" b="1" i="1" kern="1200" dirty="0">
              <a:solidFill>
                <a:schemeClr val="tx1"/>
              </a:solidFill>
            </a:rPr>
            <a:t>dynamic</a:t>
          </a:r>
          <a:r>
            <a:rPr lang="en-AU" sz="2400" b="1" kern="1200" dirty="0">
              <a:solidFill>
                <a:schemeClr val="tx1"/>
              </a:solidFill>
            </a:rPr>
            <a:t> </a:t>
          </a:r>
          <a:r>
            <a:rPr lang="en-AU" sz="2400" kern="1200" dirty="0">
              <a:solidFill>
                <a:schemeClr val="tx1"/>
              </a:solidFill>
            </a:rPr>
            <a:t>committee which reflects the diversity in your community by giving consideration to factors such:</a:t>
          </a:r>
        </a:p>
        <a:p>
          <a:pPr marL="0" lvl="0" indent="0" algn="ctr" defTabSz="1066800">
            <a:lnSpc>
              <a:spcPct val="90000"/>
            </a:lnSpc>
            <a:spcBef>
              <a:spcPct val="0"/>
            </a:spcBef>
            <a:spcAft>
              <a:spcPct val="35000"/>
            </a:spcAft>
            <a:buNone/>
          </a:pPr>
          <a:r>
            <a:rPr lang="en-AU" sz="2400" kern="1200" dirty="0">
              <a:solidFill>
                <a:schemeClr val="tx1"/>
              </a:solidFill>
            </a:rPr>
            <a:t>All ages   All abilities  All genders  All backgrounds</a:t>
          </a:r>
          <a:endParaRPr lang="en-US" sz="2400" kern="1200" dirty="0">
            <a:solidFill>
              <a:schemeClr val="tx1"/>
            </a:solidFill>
          </a:endParaRPr>
        </a:p>
      </dsp:txBody>
      <dsp:txXfrm>
        <a:off x="64963" y="2755986"/>
        <a:ext cx="9590336" cy="120084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3763" cy="463647"/>
          </a:xfrm>
          <a:prstGeom prst="rect">
            <a:avLst/>
          </a:prstGeom>
        </p:spPr>
        <p:txBody>
          <a:bodyPr vert="horz" lIns="94192" tIns="47096" rIns="94192" bIns="47096" rtlCol="0"/>
          <a:lstStyle>
            <a:lvl1pPr algn="l">
              <a:defRPr sz="1200"/>
            </a:lvl1pPr>
          </a:lstStyle>
          <a:p>
            <a:endParaRPr lang="en-AU" dirty="0"/>
          </a:p>
        </p:txBody>
      </p:sp>
      <p:sp>
        <p:nvSpPr>
          <p:cNvPr id="3" name="Date Placeholder 2"/>
          <p:cNvSpPr>
            <a:spLocks noGrp="1"/>
          </p:cNvSpPr>
          <p:nvPr>
            <p:ph type="dt" idx="1"/>
          </p:nvPr>
        </p:nvSpPr>
        <p:spPr>
          <a:xfrm>
            <a:off x="3939468" y="1"/>
            <a:ext cx="3013763" cy="463647"/>
          </a:xfrm>
          <a:prstGeom prst="rect">
            <a:avLst/>
          </a:prstGeom>
        </p:spPr>
        <p:txBody>
          <a:bodyPr vert="horz" lIns="94192" tIns="47096" rIns="94192" bIns="47096" rtlCol="0"/>
          <a:lstStyle>
            <a:lvl1pPr algn="r">
              <a:defRPr sz="1200"/>
            </a:lvl1pPr>
          </a:lstStyle>
          <a:p>
            <a:fld id="{03301165-B4AF-467B-B20F-9339DBCBD60F}" type="datetimeFigureOut">
              <a:rPr lang="en-AU" smtClean="0"/>
              <a:t>17/05/2023</a:t>
            </a:fld>
            <a:endParaRPr lang="en-AU" dirty="0"/>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4192" tIns="47096" rIns="94192" bIns="47096" rtlCol="0" anchor="ctr"/>
          <a:lstStyle/>
          <a:p>
            <a:endParaRPr lang="en-AU" dirty="0"/>
          </a:p>
        </p:txBody>
      </p:sp>
      <p:sp>
        <p:nvSpPr>
          <p:cNvPr id="5" name="Notes Placeholder 4"/>
          <p:cNvSpPr>
            <a:spLocks noGrp="1"/>
          </p:cNvSpPr>
          <p:nvPr>
            <p:ph type="body" sz="quarter" idx="3"/>
          </p:nvPr>
        </p:nvSpPr>
        <p:spPr>
          <a:xfrm>
            <a:off x="695484" y="4447155"/>
            <a:ext cx="5563870" cy="3638581"/>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8777193"/>
            <a:ext cx="3013763" cy="463645"/>
          </a:xfrm>
          <a:prstGeom prst="rect">
            <a:avLst/>
          </a:prstGeom>
        </p:spPr>
        <p:txBody>
          <a:bodyPr vert="horz" lIns="94192" tIns="47096" rIns="94192" bIns="47096" rtlCol="0" anchor="b"/>
          <a:lstStyle>
            <a:lvl1pPr algn="l">
              <a:defRPr sz="1200"/>
            </a:lvl1pPr>
          </a:lstStyle>
          <a:p>
            <a:endParaRPr lang="en-AU" dirty="0"/>
          </a:p>
        </p:txBody>
      </p:sp>
      <p:sp>
        <p:nvSpPr>
          <p:cNvPr id="7" name="Slide Number Placeholder 6"/>
          <p:cNvSpPr>
            <a:spLocks noGrp="1"/>
          </p:cNvSpPr>
          <p:nvPr>
            <p:ph type="sldNum" sz="quarter" idx="5"/>
          </p:nvPr>
        </p:nvSpPr>
        <p:spPr>
          <a:xfrm>
            <a:off x="3939468" y="8777193"/>
            <a:ext cx="3013763" cy="463645"/>
          </a:xfrm>
          <a:prstGeom prst="rect">
            <a:avLst/>
          </a:prstGeom>
        </p:spPr>
        <p:txBody>
          <a:bodyPr vert="horz" lIns="94192" tIns="47096" rIns="94192" bIns="47096" rtlCol="0" anchor="b"/>
          <a:lstStyle>
            <a:lvl1pPr algn="r">
              <a:defRPr sz="1200"/>
            </a:lvl1pPr>
          </a:lstStyle>
          <a:p>
            <a:fld id="{6ED80ED4-CC85-46B2-8773-26EE01FE1E58}" type="slidenum">
              <a:rPr lang="en-AU" smtClean="0"/>
              <a:t>‹#›</a:t>
            </a:fld>
            <a:endParaRPr lang="en-AU" dirty="0"/>
          </a:p>
        </p:txBody>
      </p:sp>
    </p:spTree>
    <p:extLst>
      <p:ext uri="{BB962C8B-B14F-4D97-AF65-F5344CB8AC3E}">
        <p14:creationId xmlns:p14="http://schemas.microsoft.com/office/powerpoint/2010/main" val="418866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447155"/>
            <a:ext cx="5563870" cy="4330038"/>
          </a:xfrm>
        </p:spPr>
        <p:txBody>
          <a:bodyPr/>
          <a:lstStyle/>
          <a:p>
            <a:r>
              <a:rPr lang="en-AU" b="1" dirty="0"/>
              <a:t>HY</a:t>
            </a:r>
          </a:p>
          <a:p>
            <a:r>
              <a:rPr lang="en-AU" dirty="0"/>
              <a:t>I acknowledge the traditional owners of the land on which we meet today and pay my respect to elders, past, present and emerging. </a:t>
            </a:r>
          </a:p>
          <a:p>
            <a:r>
              <a:rPr lang="en-AU" dirty="0"/>
              <a:t>I acknowledge their living culture and unique role in our communities across Central Victoria. </a:t>
            </a:r>
          </a:p>
          <a:p>
            <a:endParaRPr lang="en-AU" dirty="0"/>
          </a:p>
          <a:p>
            <a:r>
              <a:rPr lang="en-AU" dirty="0"/>
              <a:t>Happy National Volunteer Week.:</a:t>
            </a:r>
          </a:p>
          <a:p>
            <a:r>
              <a:rPr lang="en-AU" dirty="0"/>
              <a:t>This week we  celebrate volunteering across Australia and give thanks for the valuable and unique contribution of volunteers to our lives. </a:t>
            </a:r>
          </a:p>
          <a:p>
            <a:r>
              <a:rPr lang="en-AU" dirty="0"/>
              <a:t>Its important to stop and thank volunteers for sharing  their time, talents and energy to support a wide range of vital services, community activities, and vulnerable people living in our community.  </a:t>
            </a:r>
          </a:p>
          <a:p>
            <a:endParaRPr lang="en-AU" dirty="0"/>
          </a:p>
          <a:p>
            <a:r>
              <a:rPr lang="en-AU" dirty="0"/>
              <a:t>Purpose of the workshop – guidance to good governance </a:t>
            </a:r>
          </a:p>
          <a:p>
            <a:r>
              <a:rPr lang="en-AU" dirty="0"/>
              <a:t>Volunteering enables us to reconnect to others in the community through meaningful participation to support a cause we are passionate about, engage in healthy activities through recreation and sporting activities and react spontaneously through random acts of kindness by being neighbourly and caring for our community. </a:t>
            </a:r>
          </a:p>
          <a:p>
            <a:endParaRPr lang="en-AU" dirty="0"/>
          </a:p>
          <a:p>
            <a:r>
              <a:rPr lang="en-AU" dirty="0"/>
              <a:t>This years theme is Change Makers   ( change maker notes!)</a:t>
            </a:r>
          </a:p>
        </p:txBody>
      </p:sp>
      <p:sp>
        <p:nvSpPr>
          <p:cNvPr id="4" name="Slide Number Placeholder 3"/>
          <p:cNvSpPr>
            <a:spLocks noGrp="1"/>
          </p:cNvSpPr>
          <p:nvPr>
            <p:ph type="sldNum" sz="quarter" idx="5"/>
          </p:nvPr>
        </p:nvSpPr>
        <p:spPr/>
        <p:txBody>
          <a:bodyPr/>
          <a:lstStyle/>
          <a:p>
            <a:fld id="{6ED80ED4-CC85-46B2-8773-26EE01FE1E58}" type="slidenum">
              <a:rPr lang="en-AU" smtClean="0"/>
              <a:t>1</a:t>
            </a:fld>
            <a:endParaRPr lang="en-AU" dirty="0"/>
          </a:p>
        </p:txBody>
      </p:sp>
    </p:spTree>
    <p:extLst>
      <p:ext uri="{BB962C8B-B14F-4D97-AF65-F5344CB8AC3E}">
        <p14:creationId xmlns:p14="http://schemas.microsoft.com/office/powerpoint/2010/main" val="3591927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538163"/>
            <a:ext cx="5884862" cy="3309937"/>
          </a:xfrm>
        </p:spPr>
      </p:sp>
      <p:sp>
        <p:nvSpPr>
          <p:cNvPr id="3" name="Notes Placeholder 2"/>
          <p:cNvSpPr>
            <a:spLocks noGrp="1"/>
          </p:cNvSpPr>
          <p:nvPr>
            <p:ph type="body" idx="1"/>
          </p:nvPr>
        </p:nvSpPr>
        <p:spPr>
          <a:xfrm>
            <a:off x="422575" y="4023861"/>
            <a:ext cx="6103824" cy="5082561"/>
          </a:xfrm>
        </p:spPr>
        <p:txBody>
          <a:bodyPr/>
          <a:lstStyle/>
          <a:p>
            <a:r>
              <a:rPr lang="en-AU" b="0" i="0" dirty="0">
                <a:solidFill>
                  <a:srgbClr val="444444"/>
                </a:solidFill>
                <a:effectLst/>
                <a:latin typeface="Calibri Body"/>
                <a:cs typeface="Calibri" panose="020F0502020204030204" pitchFamily="34" charset="0"/>
              </a:rPr>
              <a:t>MD    Governance, risk and compliance (GRC) refers to a strategy for managing an organization's overall governance, enterprise risk management and compliance with regulations.</a:t>
            </a:r>
          </a:p>
          <a:p>
            <a:pPr defTabSz="941923">
              <a:defRPr/>
            </a:pPr>
            <a:r>
              <a:rPr lang="en-AU" b="0" i="0" dirty="0">
                <a:solidFill>
                  <a:srgbClr val="495159"/>
                </a:solidFill>
                <a:effectLst/>
                <a:latin typeface="Calibri Body"/>
                <a:cs typeface="Calibri" panose="020F0502020204030204" pitchFamily="34" charset="0"/>
              </a:rPr>
              <a:t>Compliance is the process through which organisations demonstrate that they have conformed to specific requirements in laws, regulations, contracts, strategies and policies.</a:t>
            </a:r>
          </a:p>
          <a:p>
            <a:endParaRPr lang="en-AU" sz="800" dirty="0">
              <a:latin typeface="Calibri Body"/>
            </a:endParaRPr>
          </a:p>
          <a:p>
            <a:r>
              <a:rPr lang="en-AU" b="0" i="0" dirty="0">
                <a:solidFill>
                  <a:srgbClr val="666666"/>
                </a:solidFill>
                <a:effectLst/>
                <a:latin typeface="Calibri Body"/>
              </a:rPr>
              <a:t>In general, compliance means conforming to a rule, such as a specification, policy, standard or law. Regulatory compliance describes the goal that organiztions aspire to achieve in their efforts to ensure that they are aware of and take steps to comply with relevant laws, policies, and regulations  </a:t>
            </a:r>
          </a:p>
          <a:p>
            <a:endParaRPr lang="en-AU" sz="800" dirty="0">
              <a:solidFill>
                <a:srgbClr val="666666"/>
              </a:solidFill>
              <a:latin typeface="Calibri Body"/>
            </a:endParaRPr>
          </a:p>
          <a:p>
            <a:r>
              <a:rPr lang="en-AU" dirty="0">
                <a:latin typeface="Calibri Body"/>
              </a:rPr>
              <a:t>Items which we need to comply and act accordingly include: </a:t>
            </a:r>
          </a:p>
          <a:p>
            <a:r>
              <a:rPr lang="en-AU" dirty="0">
                <a:latin typeface="Calibri Body"/>
              </a:rPr>
              <a:t>Keeping HR records private &amp; confidential</a:t>
            </a:r>
          </a:p>
          <a:p>
            <a:r>
              <a:rPr lang="en-AU" dirty="0">
                <a:latin typeface="Calibri Body"/>
              </a:rPr>
              <a:t>Pay tax and BAS  and superannuation on time</a:t>
            </a:r>
          </a:p>
          <a:p>
            <a:r>
              <a:rPr lang="en-AU" dirty="0">
                <a:latin typeface="Calibri Body"/>
              </a:rPr>
              <a:t>Necessary Police &amp; Working with Children Checks and  any other checks required</a:t>
            </a:r>
          </a:p>
          <a:p>
            <a:r>
              <a:rPr lang="en-AU" dirty="0">
                <a:latin typeface="Calibri Body"/>
              </a:rPr>
              <a:t>An Incorporated Association needs to conduct  an Annual meeting on time and report their annual financial statement to ACNC &amp; Consumer affairs</a:t>
            </a:r>
          </a:p>
          <a:p>
            <a:r>
              <a:rPr lang="en-AU" dirty="0">
                <a:latin typeface="Calibri Body"/>
              </a:rPr>
              <a:t>Insurance: Personal Accident Insurance for Volunteers and Public Liability insurance for events. </a:t>
            </a:r>
          </a:p>
          <a:p>
            <a:endParaRPr lang="en-AU" sz="800" dirty="0">
              <a:latin typeface="Calibri Body"/>
            </a:endParaRPr>
          </a:p>
          <a:p>
            <a:r>
              <a:rPr lang="en-AU" b="1" dirty="0">
                <a:latin typeface="Calibri Body"/>
              </a:rPr>
              <a:t>Deed or Instrument of Delegation </a:t>
            </a:r>
            <a:r>
              <a:rPr lang="en-AU" dirty="0">
                <a:latin typeface="Calibri Body"/>
              </a:rPr>
              <a:t>some committees have with Council as they caretake the council property e.g.: Hall committee</a:t>
            </a:r>
          </a:p>
          <a:p>
            <a:r>
              <a:rPr lang="en-AU" dirty="0">
                <a:latin typeface="Calibri Body"/>
              </a:rPr>
              <a:t>How well do you conduct the duties accordingly to the Instrument of Delegation?</a:t>
            </a:r>
          </a:p>
          <a:p>
            <a:endParaRPr lang="en-AU" sz="800" dirty="0">
              <a:latin typeface="Calibri Body"/>
            </a:endParaRPr>
          </a:p>
          <a:p>
            <a:r>
              <a:rPr lang="en-AU" dirty="0">
                <a:latin typeface="Calibri Body"/>
              </a:rPr>
              <a:t>Funding grant agreement: </a:t>
            </a:r>
          </a:p>
          <a:p>
            <a:r>
              <a:rPr lang="en-AU" dirty="0">
                <a:latin typeface="Calibri Body"/>
              </a:rPr>
              <a:t>Complete acquittals for funding received, by the agreed  time e.g.; reactivation grants from council or state government need to report on expenditure and how the funds were spent, and that the activity was completed on time. </a:t>
            </a:r>
          </a:p>
          <a:p>
            <a:endParaRPr lang="en-AU" dirty="0"/>
          </a:p>
        </p:txBody>
      </p:sp>
      <p:sp>
        <p:nvSpPr>
          <p:cNvPr id="4" name="Slide Number Placeholder 3"/>
          <p:cNvSpPr>
            <a:spLocks noGrp="1"/>
          </p:cNvSpPr>
          <p:nvPr>
            <p:ph type="sldNum" sz="quarter" idx="5"/>
          </p:nvPr>
        </p:nvSpPr>
        <p:spPr/>
        <p:txBody>
          <a:bodyPr/>
          <a:lstStyle/>
          <a:p>
            <a:fld id="{6ED80ED4-CC85-46B2-8773-26EE01FE1E58}" type="slidenum">
              <a:rPr lang="en-AU" smtClean="0"/>
              <a:t>10</a:t>
            </a:fld>
            <a:endParaRPr lang="en-AU" dirty="0"/>
          </a:p>
        </p:txBody>
      </p:sp>
    </p:spTree>
    <p:extLst>
      <p:ext uri="{BB962C8B-B14F-4D97-AF65-F5344CB8AC3E}">
        <p14:creationId xmlns:p14="http://schemas.microsoft.com/office/powerpoint/2010/main" val="2089278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MD  The Committee sets the tone for the ethical and responsible decision making through out the organisation. </a:t>
            </a:r>
          </a:p>
          <a:p>
            <a:r>
              <a:rPr lang="en-AU" dirty="0"/>
              <a:t>Building a strong positive culture, influences what the organisation does, its relationships with stakeholders and its reputation.</a:t>
            </a:r>
          </a:p>
          <a:p>
            <a:pPr defTabSz="941923">
              <a:defRPr/>
            </a:pPr>
            <a:r>
              <a:rPr lang="en-AU" dirty="0"/>
              <a:t> </a:t>
            </a:r>
          </a:p>
          <a:p>
            <a:r>
              <a:rPr lang="en-AU" dirty="0"/>
              <a:t>Good culture is an important determinant of whether the organisation or committee is able to achieve its strategic objectives and deliver on its purpose. </a:t>
            </a:r>
          </a:p>
          <a:p>
            <a:endParaRPr lang="en-AU" dirty="0"/>
          </a:p>
          <a:p>
            <a:r>
              <a:rPr lang="en-AU" dirty="0"/>
              <a:t>It is widely recognised that the culture of an organisation will be influenced by the conduct and actions of the committee and individuals members. </a:t>
            </a:r>
          </a:p>
          <a:p>
            <a:endParaRPr lang="en-AU" dirty="0"/>
          </a:p>
          <a:p>
            <a:r>
              <a:rPr lang="en-AU" dirty="0"/>
              <a:t>Having a </a:t>
            </a:r>
            <a:r>
              <a:rPr lang="en-AU" b="1" i="1" dirty="0"/>
              <a:t>Code of Conduct </a:t>
            </a:r>
            <a:r>
              <a:rPr lang="en-AU" dirty="0"/>
              <a:t>is an importance  tool for good governance, </a:t>
            </a:r>
          </a:p>
          <a:p>
            <a:r>
              <a:rPr lang="en-AU" dirty="0"/>
              <a:t>BUT ….   committee members living the Code of Conduct lead  members to  follow and build a good culture throughout the organisation.  </a:t>
            </a:r>
          </a:p>
        </p:txBody>
      </p:sp>
      <p:sp>
        <p:nvSpPr>
          <p:cNvPr id="4" name="Slide Number Placeholder 3"/>
          <p:cNvSpPr>
            <a:spLocks noGrp="1"/>
          </p:cNvSpPr>
          <p:nvPr>
            <p:ph type="sldNum" sz="quarter" idx="5"/>
          </p:nvPr>
        </p:nvSpPr>
        <p:spPr/>
        <p:txBody>
          <a:bodyPr/>
          <a:lstStyle/>
          <a:p>
            <a:fld id="{6ED80ED4-CC85-46B2-8773-26EE01FE1E58}" type="slidenum">
              <a:rPr lang="en-AU" smtClean="0"/>
              <a:t>11</a:t>
            </a:fld>
            <a:endParaRPr lang="en-AU" dirty="0"/>
          </a:p>
        </p:txBody>
      </p:sp>
    </p:spTree>
    <p:extLst>
      <p:ext uri="{BB962C8B-B14F-4D97-AF65-F5344CB8AC3E}">
        <p14:creationId xmlns:p14="http://schemas.microsoft.com/office/powerpoint/2010/main" val="2448916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447155"/>
            <a:ext cx="5563870" cy="4330038"/>
          </a:xfrm>
        </p:spPr>
        <p:txBody>
          <a:bodyPr/>
          <a:lstStyle/>
          <a:p>
            <a:r>
              <a:rPr lang="en-AU" dirty="0"/>
              <a:t>MD   To promote a healthy culture in the committee room it is desirable that  committee members:</a:t>
            </a:r>
          </a:p>
          <a:p>
            <a:pPr marL="176611" indent="-176611">
              <a:buFont typeface="Arial" panose="020B0604020202020204" pitchFamily="34" charset="0"/>
              <a:buChar char="•"/>
            </a:pPr>
            <a:r>
              <a:rPr lang="en-AU" dirty="0"/>
              <a:t>Arrive at committee meeting on time and stay until the meeting </a:t>
            </a:r>
            <a:r>
              <a:rPr lang="en-AU" dirty="0" err="1"/>
              <a:t>endS</a:t>
            </a:r>
            <a:endParaRPr lang="en-AU" dirty="0"/>
          </a:p>
          <a:p>
            <a:pPr marL="176611" indent="-176611">
              <a:buFont typeface="Arial" panose="020B0604020202020204" pitchFamily="34" charset="0"/>
              <a:buChar char="•"/>
            </a:pPr>
            <a:r>
              <a:rPr lang="en-AU" dirty="0"/>
              <a:t>Read committee minutes and papers prior to meeting</a:t>
            </a:r>
          </a:p>
          <a:p>
            <a:pPr marL="176611" indent="-176611">
              <a:buFont typeface="Arial" panose="020B0604020202020204" pitchFamily="34" charset="0"/>
              <a:buChar char="•"/>
            </a:pPr>
            <a:r>
              <a:rPr lang="en-AU" dirty="0"/>
              <a:t>Giving each committee member an opportunity to speak</a:t>
            </a:r>
          </a:p>
          <a:p>
            <a:pPr marL="176611" indent="-176611">
              <a:buFont typeface="Arial" panose="020B0604020202020204" pitchFamily="34" charset="0"/>
              <a:buChar char="•"/>
            </a:pPr>
            <a:r>
              <a:rPr lang="en-AU" dirty="0"/>
              <a:t>Not putting  down others when questions are asked, discussions are taking place or ideas are put forward.</a:t>
            </a:r>
          </a:p>
          <a:p>
            <a:pPr marL="176611" indent="-176611">
              <a:buFont typeface="Arial" panose="020B0604020202020204" pitchFamily="34" charset="0"/>
              <a:buChar char="•"/>
            </a:pPr>
            <a:r>
              <a:rPr lang="en-AU" dirty="0"/>
              <a:t>Not texting or reading  messages or taking phone calls or leaving the room during meetings. </a:t>
            </a:r>
          </a:p>
          <a:p>
            <a:endParaRPr lang="en-AU" dirty="0"/>
          </a:p>
          <a:p>
            <a:r>
              <a:rPr lang="en-AU" dirty="0"/>
              <a:t>To influence a good committee culture: </a:t>
            </a:r>
          </a:p>
          <a:p>
            <a:pPr marL="176611" indent="-176611">
              <a:buFont typeface="Arial" panose="020B0604020202020204" pitchFamily="34" charset="0"/>
              <a:buChar char="•"/>
            </a:pPr>
            <a:r>
              <a:rPr lang="en-AU" dirty="0"/>
              <a:t> Develop or adapt a formal code of conduct and ethical standards</a:t>
            </a:r>
          </a:p>
          <a:p>
            <a:pPr marL="176611" indent="-176611">
              <a:buFont typeface="Arial" panose="020B0604020202020204" pitchFamily="34" charset="0"/>
              <a:buChar char="•"/>
            </a:pPr>
            <a:r>
              <a:rPr lang="en-AU" dirty="0"/>
              <a:t>Undertake team building exercises</a:t>
            </a:r>
          </a:p>
          <a:p>
            <a:pPr marL="176611" indent="-176611">
              <a:buFont typeface="Arial" panose="020B0604020202020204" pitchFamily="34" charset="0"/>
              <a:buChar char="•"/>
            </a:pPr>
            <a:r>
              <a:rPr lang="en-AU" dirty="0"/>
              <a:t>Challenge undesirable practice and behaviour</a:t>
            </a:r>
          </a:p>
          <a:p>
            <a:pPr marL="176611" indent="-176611">
              <a:buFont typeface="Arial" panose="020B0604020202020204" pitchFamily="34" charset="0"/>
              <a:buChar char="•"/>
            </a:pPr>
            <a:r>
              <a:rPr lang="en-AU" dirty="0"/>
              <a:t>Measure and celebrate success</a:t>
            </a:r>
          </a:p>
          <a:p>
            <a:pPr marL="176611" indent="-176611">
              <a:buFont typeface="Arial" panose="020B0604020202020204" pitchFamily="34" charset="0"/>
              <a:buChar char="•"/>
            </a:pPr>
            <a:r>
              <a:rPr lang="en-AU" dirty="0"/>
              <a:t>Review conflict management policy at least annually</a:t>
            </a:r>
          </a:p>
          <a:p>
            <a:pPr marL="176611" indent="-176611">
              <a:buFont typeface="Arial" panose="020B0604020202020204" pitchFamily="34" charset="0"/>
              <a:buChar char="•"/>
            </a:pPr>
            <a:r>
              <a:rPr lang="en-AU" dirty="0"/>
              <a:t>Avoid the ‘casual’ meeting in the car park after the official meeting is over…….  Suddenly we  change what we have voted on !   Outside the guidelines of good governance. </a:t>
            </a:r>
          </a:p>
        </p:txBody>
      </p:sp>
      <p:sp>
        <p:nvSpPr>
          <p:cNvPr id="4" name="Slide Number Placeholder 3"/>
          <p:cNvSpPr>
            <a:spLocks noGrp="1"/>
          </p:cNvSpPr>
          <p:nvPr>
            <p:ph type="sldNum" sz="quarter" idx="5"/>
          </p:nvPr>
        </p:nvSpPr>
        <p:spPr/>
        <p:txBody>
          <a:bodyPr/>
          <a:lstStyle/>
          <a:p>
            <a:fld id="{6ED80ED4-CC85-46B2-8773-26EE01FE1E58}" type="slidenum">
              <a:rPr lang="en-AU" smtClean="0"/>
              <a:t>12</a:t>
            </a:fld>
            <a:endParaRPr lang="en-AU" dirty="0"/>
          </a:p>
        </p:txBody>
      </p:sp>
    </p:spTree>
    <p:extLst>
      <p:ext uri="{BB962C8B-B14F-4D97-AF65-F5344CB8AC3E}">
        <p14:creationId xmlns:p14="http://schemas.microsoft.com/office/powerpoint/2010/main" val="2621906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a:p>
            <a:r>
              <a:rPr lang="en-AU" b="1" dirty="0"/>
              <a:t>All committee members have a responsibility to: </a:t>
            </a:r>
          </a:p>
          <a:p>
            <a:pPr marL="628650" lvl="1" indent="-171450">
              <a:buFont typeface="Wingdings" panose="05000000000000000000" pitchFamily="2" charset="2"/>
              <a:buChar char="§"/>
            </a:pPr>
            <a:r>
              <a:rPr lang="en-AU" b="0" dirty="0"/>
              <a:t>Assist other committee members to </a:t>
            </a:r>
            <a:r>
              <a:rPr lang="en-AU" dirty="0"/>
              <a:t>ensure the activities of the committee adhere to  including</a:t>
            </a:r>
          </a:p>
          <a:p>
            <a:pPr marL="628650" lvl="1" indent="-171450">
              <a:buFont typeface="Wingdings" panose="05000000000000000000" pitchFamily="2" charset="2"/>
              <a:buChar char="§"/>
            </a:pPr>
            <a:r>
              <a:rPr lang="en-AU" dirty="0"/>
              <a:t>Funding and grant </a:t>
            </a:r>
            <a:r>
              <a:rPr lang="en-AU" dirty="0" err="1"/>
              <a:t>aquitals</a:t>
            </a:r>
            <a:r>
              <a:rPr lang="en-AU" dirty="0"/>
              <a:t>, financial reporting </a:t>
            </a:r>
          </a:p>
          <a:p>
            <a:pPr marL="628650" lvl="1" indent="-171450">
              <a:buFont typeface="Wingdings" panose="05000000000000000000" pitchFamily="2" charset="2"/>
              <a:buChar char="§"/>
            </a:pPr>
            <a:r>
              <a:rPr lang="en-AU" dirty="0"/>
              <a:t>Participate in committee meetings</a:t>
            </a:r>
          </a:p>
          <a:p>
            <a:pPr marL="628650" lvl="1" indent="-171450">
              <a:buFont typeface="Wingdings" panose="05000000000000000000" pitchFamily="2" charset="2"/>
              <a:buChar char="§"/>
            </a:pPr>
            <a:r>
              <a:rPr lang="en-AU" dirty="0"/>
              <a:t>Provide input into the Annual report</a:t>
            </a:r>
          </a:p>
          <a:p>
            <a:pPr marL="628650" lvl="1" indent="-171450">
              <a:buFont typeface="Wingdings" panose="05000000000000000000" pitchFamily="2" charset="2"/>
              <a:buChar char="§"/>
            </a:pPr>
            <a:r>
              <a:rPr lang="en-AU" dirty="0"/>
              <a:t>Understand  </a:t>
            </a:r>
            <a:r>
              <a:rPr lang="en-AU" dirty="0" err="1"/>
              <a:t>responibility</a:t>
            </a:r>
            <a:r>
              <a:rPr lang="en-AU" dirty="0"/>
              <a:t> attached to government arrangements e.g. Instrument of Delegation or  auspice arrangements </a:t>
            </a:r>
          </a:p>
          <a:p>
            <a:pPr marL="628650" lvl="1" indent="-171450">
              <a:buFont typeface="Wingdings" panose="05000000000000000000" pitchFamily="2" charset="2"/>
              <a:buChar char="§"/>
            </a:pPr>
            <a:endParaRPr lang="en-AU" dirty="0"/>
          </a:p>
          <a:p>
            <a:pPr marL="628650" lvl="1" indent="-171450">
              <a:buFont typeface="Wingdings" panose="05000000000000000000" pitchFamily="2" charset="2"/>
              <a:buChar char="§"/>
            </a:pPr>
            <a:r>
              <a:rPr lang="en-AU" dirty="0"/>
              <a:t>As soon as practicable after being elected or appointed to the Committee, committee members must become familiar with their duties </a:t>
            </a:r>
          </a:p>
          <a:p>
            <a:pPr marL="628650" lvl="1" indent="-171450">
              <a:buFont typeface="Wingdings" panose="05000000000000000000" pitchFamily="2" charset="2"/>
              <a:buChar char="§"/>
            </a:pPr>
            <a:endParaRPr lang="en-AU" dirty="0"/>
          </a:p>
          <a:p>
            <a:pPr marL="628650" lvl="1" indent="-171450">
              <a:buFont typeface="Wingdings" panose="05000000000000000000" pitchFamily="2" charset="2"/>
              <a:buChar char="§"/>
            </a:pPr>
            <a:r>
              <a:rPr lang="en-AU" dirty="0"/>
              <a:t>Be collectively responsible for ensuring that the committee complies with  financial and compliance matters.</a:t>
            </a:r>
          </a:p>
          <a:p>
            <a:endParaRPr lang="en-AU" dirty="0"/>
          </a:p>
        </p:txBody>
      </p:sp>
      <p:sp>
        <p:nvSpPr>
          <p:cNvPr id="4" name="Slide Number Placeholder 3"/>
          <p:cNvSpPr>
            <a:spLocks noGrp="1"/>
          </p:cNvSpPr>
          <p:nvPr>
            <p:ph type="sldNum" sz="quarter" idx="5"/>
          </p:nvPr>
        </p:nvSpPr>
        <p:spPr/>
        <p:txBody>
          <a:bodyPr/>
          <a:lstStyle/>
          <a:p>
            <a:fld id="{6ED80ED4-CC85-46B2-8773-26EE01FE1E58}" type="slidenum">
              <a:rPr lang="en-AU" smtClean="0"/>
              <a:t>13</a:t>
            </a:fld>
            <a:endParaRPr lang="en-AU" dirty="0"/>
          </a:p>
        </p:txBody>
      </p:sp>
    </p:spTree>
    <p:extLst>
      <p:ext uri="{BB962C8B-B14F-4D97-AF65-F5344CB8AC3E}">
        <p14:creationId xmlns:p14="http://schemas.microsoft.com/office/powerpoint/2010/main" val="2616162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6425" y="527050"/>
            <a:ext cx="5741988" cy="3228975"/>
          </a:xfrm>
        </p:spPr>
      </p:sp>
      <p:sp>
        <p:nvSpPr>
          <p:cNvPr id="3" name="Notes Placeholder 2"/>
          <p:cNvSpPr>
            <a:spLocks noGrp="1"/>
          </p:cNvSpPr>
          <p:nvPr>
            <p:ph type="body" idx="1"/>
          </p:nvPr>
        </p:nvSpPr>
        <p:spPr>
          <a:xfrm>
            <a:off x="695484" y="4035557"/>
            <a:ext cx="5563870" cy="4550235"/>
          </a:xfrm>
        </p:spPr>
        <p:txBody>
          <a:bodyPr/>
          <a:lstStyle/>
          <a:p>
            <a:endParaRPr lang="en-AU" b="1" dirty="0">
              <a:solidFill>
                <a:schemeClr val="tx1"/>
              </a:solidFill>
            </a:endParaRPr>
          </a:p>
          <a:p>
            <a:r>
              <a:rPr lang="en-AU" b="1" dirty="0">
                <a:solidFill>
                  <a:schemeClr val="tx1"/>
                </a:solidFill>
              </a:rPr>
              <a:t>HY   How diverse is your committee? </a:t>
            </a:r>
          </a:p>
          <a:p>
            <a:r>
              <a:rPr lang="en-AU" dirty="0"/>
              <a:t>Does your committee reflect who is living in your community?</a:t>
            </a:r>
            <a:endParaRPr lang="en-AU" dirty="0">
              <a:solidFill>
                <a:schemeClr val="tx1"/>
              </a:solidFill>
            </a:endParaRPr>
          </a:p>
          <a:p>
            <a:pPr indent="-294351">
              <a:buClr>
                <a:srgbClr val="90C226"/>
              </a:buClr>
              <a:defRPr/>
            </a:pPr>
            <a:r>
              <a:rPr lang="en-AU" dirty="0">
                <a:solidFill>
                  <a:schemeClr val="tx1"/>
                </a:solidFill>
              </a:rPr>
              <a:t>How can you encourage diversity into your committee ? Who is missing? </a:t>
            </a:r>
            <a:r>
              <a:rPr lang="en-AU" dirty="0">
                <a:solidFill>
                  <a:prstClr val="black"/>
                </a:solidFill>
              </a:rPr>
              <a:t> </a:t>
            </a:r>
          </a:p>
          <a:p>
            <a:r>
              <a:rPr lang="en-AU" dirty="0">
                <a:solidFill>
                  <a:schemeClr val="tx1"/>
                </a:solidFill>
              </a:rPr>
              <a:t>Diversity is happening all the time, within all of our communities and community groups. </a:t>
            </a:r>
          </a:p>
          <a:p>
            <a:endParaRPr lang="en-AU" dirty="0">
              <a:solidFill>
                <a:schemeClr val="tx1"/>
              </a:solidFill>
            </a:endParaRPr>
          </a:p>
          <a:p>
            <a:r>
              <a:rPr lang="en-AU" dirty="0">
                <a:solidFill>
                  <a:schemeClr val="tx1"/>
                </a:solidFill>
              </a:rPr>
              <a:t> Help to build a  </a:t>
            </a:r>
            <a:r>
              <a:rPr lang="en-AU" b="1" i="1" dirty="0">
                <a:solidFill>
                  <a:srgbClr val="92D050"/>
                </a:solidFill>
              </a:rPr>
              <a:t>dynamic</a:t>
            </a:r>
            <a:r>
              <a:rPr lang="en-AU" dirty="0">
                <a:solidFill>
                  <a:srgbClr val="92D050"/>
                </a:solidFill>
              </a:rPr>
              <a:t> </a:t>
            </a:r>
            <a:r>
              <a:rPr lang="en-AU" dirty="0">
                <a:solidFill>
                  <a:schemeClr val="tx1"/>
                </a:solidFill>
              </a:rPr>
              <a:t>committee which reflects the diversity in your community by giving consideration to factors such:</a:t>
            </a:r>
          </a:p>
          <a:p>
            <a:pPr marL="176611" indent="-176611">
              <a:buFont typeface="Arial" panose="020B0604020202020204" pitchFamily="34" charset="0"/>
              <a:buChar char="•"/>
            </a:pPr>
            <a:r>
              <a:rPr lang="en-AU" dirty="0">
                <a:solidFill>
                  <a:schemeClr val="tx1"/>
                </a:solidFill>
              </a:rPr>
              <a:t>ethnicity.  There are many people from different countries who wish to belong to a group and help out in your community.  They bring new information and skills, along with other new members to help build community organisations. </a:t>
            </a:r>
          </a:p>
          <a:p>
            <a:pPr marL="176611" indent="-176611">
              <a:buFont typeface="Arial" panose="020B0604020202020204" pitchFamily="34" charset="0"/>
              <a:buChar char="•"/>
            </a:pPr>
            <a:r>
              <a:rPr lang="en-AU" dirty="0">
                <a:solidFill>
                  <a:schemeClr val="tx1"/>
                </a:solidFill>
              </a:rPr>
              <a:t>all ages – no matter the age, each person has a skill or knowledge that they bring to assist the committee. </a:t>
            </a:r>
          </a:p>
          <a:p>
            <a:pPr indent="-294351">
              <a:buClr>
                <a:srgbClr val="90C226"/>
              </a:buClr>
              <a:buFont typeface="Arial" panose="020B0604020202020204" pitchFamily="34" charset="0"/>
              <a:buChar char="•"/>
              <a:defRPr/>
            </a:pPr>
            <a:r>
              <a:rPr lang="en-AU" dirty="0">
                <a:solidFill>
                  <a:schemeClr val="tx1"/>
                </a:solidFill>
              </a:rPr>
              <a:t>all abilities – many people with a disability have great skills and knowledge but have never been considered for a role on a committee.  But they bring great information and skill levels that are equal or higher than many of us. </a:t>
            </a:r>
          </a:p>
          <a:p>
            <a:pPr indent="-294351">
              <a:buClr>
                <a:srgbClr val="90C226"/>
              </a:buClr>
              <a:buFont typeface="Arial" panose="020B0604020202020204" pitchFamily="34" charset="0"/>
              <a:buChar char="•"/>
              <a:defRPr/>
            </a:pPr>
            <a:r>
              <a:rPr lang="en-AU" dirty="0">
                <a:solidFill>
                  <a:prstClr val="black"/>
                </a:solidFill>
              </a:rPr>
              <a:t>all genders – inclusivity and anti-discrimination make committees stronger committees reflecting the skills and capability of all people in your community.</a:t>
            </a:r>
          </a:p>
          <a:p>
            <a:endParaRPr lang="en-AU" dirty="0"/>
          </a:p>
        </p:txBody>
      </p:sp>
      <p:sp>
        <p:nvSpPr>
          <p:cNvPr id="4" name="Slide Number Placeholder 3"/>
          <p:cNvSpPr>
            <a:spLocks noGrp="1"/>
          </p:cNvSpPr>
          <p:nvPr>
            <p:ph type="sldNum" sz="quarter" idx="5"/>
          </p:nvPr>
        </p:nvSpPr>
        <p:spPr/>
        <p:txBody>
          <a:bodyPr/>
          <a:lstStyle/>
          <a:p>
            <a:fld id="{6ED80ED4-CC85-46B2-8773-26EE01FE1E58}" type="slidenum">
              <a:rPr lang="en-AU" smtClean="0"/>
              <a:t>14</a:t>
            </a:fld>
            <a:endParaRPr lang="en-AU" dirty="0"/>
          </a:p>
        </p:txBody>
      </p:sp>
    </p:spTree>
    <p:extLst>
      <p:ext uri="{BB962C8B-B14F-4D97-AF65-F5344CB8AC3E}">
        <p14:creationId xmlns:p14="http://schemas.microsoft.com/office/powerpoint/2010/main" val="342382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ED80ED4-CC85-46B2-8773-26EE01FE1E58}" type="slidenum">
              <a:rPr lang="en-AU" smtClean="0"/>
              <a:t>15</a:t>
            </a:fld>
            <a:endParaRPr lang="en-AU" dirty="0"/>
          </a:p>
        </p:txBody>
      </p:sp>
    </p:spTree>
    <p:extLst>
      <p:ext uri="{BB962C8B-B14F-4D97-AF65-F5344CB8AC3E}">
        <p14:creationId xmlns:p14="http://schemas.microsoft.com/office/powerpoint/2010/main" val="1312599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447155"/>
            <a:ext cx="5563870" cy="4330038"/>
          </a:xfrm>
        </p:spPr>
        <p:txBody>
          <a:bodyPr/>
          <a:lstStyle/>
          <a:p>
            <a:endParaRPr lang="en-AU" b="1" dirty="0"/>
          </a:p>
        </p:txBody>
      </p:sp>
      <p:sp>
        <p:nvSpPr>
          <p:cNvPr id="4" name="Slide Number Placeholder 3"/>
          <p:cNvSpPr>
            <a:spLocks noGrp="1"/>
          </p:cNvSpPr>
          <p:nvPr>
            <p:ph type="sldNum" sz="quarter" idx="5"/>
          </p:nvPr>
        </p:nvSpPr>
        <p:spPr/>
        <p:txBody>
          <a:bodyPr/>
          <a:lstStyle/>
          <a:p>
            <a:fld id="{6ED80ED4-CC85-46B2-8773-26EE01FE1E58}" type="slidenum">
              <a:rPr lang="en-AU" smtClean="0"/>
              <a:t>16</a:t>
            </a:fld>
            <a:endParaRPr lang="en-AU" dirty="0"/>
          </a:p>
        </p:txBody>
      </p:sp>
    </p:spTree>
    <p:extLst>
      <p:ext uri="{BB962C8B-B14F-4D97-AF65-F5344CB8AC3E}">
        <p14:creationId xmlns:p14="http://schemas.microsoft.com/office/powerpoint/2010/main" val="1487952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447155"/>
            <a:ext cx="5563870" cy="4330038"/>
          </a:xfrm>
        </p:spPr>
        <p:txBody>
          <a:bodyPr/>
          <a:lstStyle/>
          <a:p>
            <a:r>
              <a:rPr lang="en-AU" b="1" dirty="0"/>
              <a:t>HY</a:t>
            </a:r>
          </a:p>
          <a:p>
            <a:r>
              <a:rPr lang="en-AU" dirty="0"/>
              <a:t>I acknowledge the traditional owners of the land on which we meet today and pay my respect to elders, past, present and emerging. </a:t>
            </a:r>
          </a:p>
          <a:p>
            <a:r>
              <a:rPr lang="en-AU" dirty="0"/>
              <a:t>I acknowledge their living culture and unique role in our communities across Central Victoria. </a:t>
            </a:r>
          </a:p>
          <a:p>
            <a:endParaRPr lang="en-AU" dirty="0"/>
          </a:p>
          <a:p>
            <a:r>
              <a:rPr lang="en-AU" dirty="0"/>
              <a:t>Happy National Volunteer Week.:</a:t>
            </a:r>
          </a:p>
          <a:p>
            <a:r>
              <a:rPr lang="en-AU" dirty="0"/>
              <a:t>This week we  celebrate volunteering across Australia and give thanks for the valuable and unique contribution of volunteers to our lives. </a:t>
            </a:r>
          </a:p>
          <a:p>
            <a:r>
              <a:rPr lang="en-AU" dirty="0"/>
              <a:t>Its important to stop and thank volunteers for sharing  their time, talents and energy to support a wide range of vital services, community activities, and vulnerable people living in our community.  </a:t>
            </a:r>
          </a:p>
          <a:p>
            <a:endParaRPr lang="en-AU" dirty="0"/>
          </a:p>
          <a:p>
            <a:r>
              <a:rPr lang="en-AU" dirty="0"/>
              <a:t>Purpose of the workshop – guidance to good governance </a:t>
            </a:r>
          </a:p>
          <a:p>
            <a:r>
              <a:rPr lang="en-AU" dirty="0"/>
              <a:t>Volunteering enables us to reconnect to others in the community through meaningful participation to support a cause we are passionate about, engage in healthy activities through recreation and sporting activities and react spontaneously through random acts of kindness by being neighbourly and caring for our community. </a:t>
            </a:r>
          </a:p>
          <a:p>
            <a:endParaRPr lang="en-AU" dirty="0"/>
          </a:p>
          <a:p>
            <a:r>
              <a:rPr lang="en-AU" dirty="0"/>
              <a:t>This years theme is Change Makers   ( change maker notes!)</a:t>
            </a:r>
          </a:p>
        </p:txBody>
      </p:sp>
      <p:sp>
        <p:nvSpPr>
          <p:cNvPr id="4" name="Slide Number Placeholder 3"/>
          <p:cNvSpPr>
            <a:spLocks noGrp="1"/>
          </p:cNvSpPr>
          <p:nvPr>
            <p:ph type="sldNum" sz="quarter" idx="5"/>
          </p:nvPr>
        </p:nvSpPr>
        <p:spPr/>
        <p:txBody>
          <a:bodyPr/>
          <a:lstStyle/>
          <a:p>
            <a:fld id="{6ED80ED4-CC85-46B2-8773-26EE01FE1E58}" type="slidenum">
              <a:rPr lang="en-AU" smtClean="0"/>
              <a:t>2</a:t>
            </a:fld>
            <a:endParaRPr lang="en-AU" dirty="0"/>
          </a:p>
        </p:txBody>
      </p:sp>
    </p:spTree>
    <p:extLst>
      <p:ext uri="{BB962C8B-B14F-4D97-AF65-F5344CB8AC3E}">
        <p14:creationId xmlns:p14="http://schemas.microsoft.com/office/powerpoint/2010/main" val="728209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0" y="631825"/>
            <a:ext cx="5367338" cy="3019425"/>
          </a:xfrm>
        </p:spPr>
      </p:sp>
      <p:sp>
        <p:nvSpPr>
          <p:cNvPr id="3" name="Notes Placeholder 2"/>
          <p:cNvSpPr>
            <a:spLocks noGrp="1"/>
          </p:cNvSpPr>
          <p:nvPr>
            <p:ph type="body" idx="1"/>
          </p:nvPr>
        </p:nvSpPr>
        <p:spPr>
          <a:xfrm>
            <a:off x="399097" y="3778216"/>
            <a:ext cx="6338587" cy="5322255"/>
          </a:xfrm>
        </p:spPr>
        <p:txBody>
          <a:bodyPr/>
          <a:lstStyle/>
          <a:p>
            <a:r>
              <a:rPr lang="en-AU" dirty="0"/>
              <a:t>HY  Purpose for todays’ workshop:</a:t>
            </a:r>
          </a:p>
          <a:p>
            <a:pPr algn="l" fontAlgn="auto">
              <a:buFont typeface="Arial" panose="020B0604020202020204" pitchFamily="34" charset="0"/>
              <a:buChar char="•"/>
            </a:pPr>
            <a:r>
              <a:rPr lang="en-AU" sz="1100" b="0" i="0" dirty="0">
                <a:effectLst/>
                <a:latin typeface="-apple-system"/>
              </a:rPr>
              <a:t>The vision and mission statements provide a purpose and objective to organizations and instils in Board members, executives, staff and volunteers with a sense of belonging, of being on the same pathway.  Vision and mission statements are the personification of organizational identity and carry the organizations dogma and motto.</a:t>
            </a:r>
          </a:p>
          <a:p>
            <a:pPr algn="l" fontAlgn="auto">
              <a:buFont typeface="Arial" panose="020B0604020202020204" pitchFamily="34" charset="0"/>
              <a:buChar char="•"/>
            </a:pPr>
            <a:r>
              <a:rPr lang="en-AU" sz="1100" b="0" i="0" dirty="0">
                <a:effectLst/>
                <a:latin typeface="-apple-system"/>
              </a:rPr>
              <a:t>A vision and mission statement defines  the way in which the organization operates. Since they define the reason for existence of the organization, they are indicators of the direction in which the organization must move to actualize the goals in the vision and mission statements.</a:t>
            </a:r>
          </a:p>
          <a:p>
            <a:pPr algn="l" fontAlgn="auto">
              <a:buFont typeface="Arial" panose="020B0604020202020204" pitchFamily="34" charset="0"/>
              <a:buChar char="•"/>
            </a:pPr>
            <a:r>
              <a:rPr lang="en-AU" sz="1100" b="0" i="0" dirty="0">
                <a:effectLst/>
                <a:latin typeface="-apple-system"/>
              </a:rPr>
              <a:t>The vision and mission statements serve as central points for individuals to identify themselves with the organization. It gives them a sense of direction.</a:t>
            </a:r>
          </a:p>
          <a:p>
            <a:pPr algn="l" fontAlgn="auto">
              <a:buFont typeface="Arial" panose="020B0604020202020204" pitchFamily="34" charset="0"/>
              <a:buChar char="•"/>
            </a:pPr>
            <a:r>
              <a:rPr lang="en-AU" sz="1100" b="0" i="0" dirty="0">
                <a:effectLst/>
                <a:latin typeface="-apple-system"/>
              </a:rPr>
              <a:t>The vision and mission statements help to translate the objectives of the organization into work structures and to assign tasks to the people that are responsible for actualizing.</a:t>
            </a:r>
          </a:p>
          <a:p>
            <a:endParaRPr lang="en-AU" sz="900" dirty="0"/>
          </a:p>
          <a:p>
            <a:r>
              <a:rPr lang="en-AU" dirty="0"/>
              <a:t>With a mission to enhance the liveability of a region, volunteering is an important aspect of community life.  Good quality, committed leadership is required to build a liveable community which in turn, fosters community engagement leading to the  building of strong relationships, pride and resilience.</a:t>
            </a:r>
          </a:p>
          <a:p>
            <a:endParaRPr lang="en-AU" sz="800" dirty="0"/>
          </a:p>
          <a:p>
            <a:r>
              <a:rPr lang="en-AU" dirty="0"/>
              <a:t>Good Governance is clarified by good leadership,  to safeguard the organisations interests, ensure accountability and long-term sustainability.  Knowing your purpose and thinking strategically, provides structure and rigor to organisational decision making.</a:t>
            </a:r>
          </a:p>
          <a:p>
            <a:endParaRPr lang="en-AU" sz="800" dirty="0"/>
          </a:p>
          <a:p>
            <a:r>
              <a:rPr lang="en-AU" dirty="0"/>
              <a:t>All committee  members have a responsibility to be active participants in the strategic planning of the group, to understand and appreciate the purpose of the committee, which is to develop and set positive, achievable  goals, monitor the progress towards achievement of goals, evaluate the progress of any projects,  and to agree to adapt or change plans which improve the development of the community group or organisation. </a:t>
            </a:r>
          </a:p>
          <a:p>
            <a:endParaRPr lang="en-AU" dirty="0"/>
          </a:p>
          <a:p>
            <a:r>
              <a:rPr lang="en-AU" dirty="0"/>
              <a:t>Active participation is key to good planning and will inform and equip committee member to undertake their governance role. </a:t>
            </a:r>
          </a:p>
        </p:txBody>
      </p:sp>
      <p:sp>
        <p:nvSpPr>
          <p:cNvPr id="4" name="Slide Number Placeholder 3"/>
          <p:cNvSpPr>
            <a:spLocks noGrp="1"/>
          </p:cNvSpPr>
          <p:nvPr>
            <p:ph type="sldNum" sz="quarter" idx="5"/>
          </p:nvPr>
        </p:nvSpPr>
        <p:spPr/>
        <p:txBody>
          <a:bodyPr/>
          <a:lstStyle/>
          <a:p>
            <a:fld id="{6ED80ED4-CC85-46B2-8773-26EE01FE1E58}" type="slidenum">
              <a:rPr lang="en-AU" smtClean="0"/>
              <a:t>3</a:t>
            </a:fld>
            <a:endParaRPr lang="en-AU" dirty="0"/>
          </a:p>
        </p:txBody>
      </p:sp>
    </p:spTree>
    <p:extLst>
      <p:ext uri="{BB962C8B-B14F-4D97-AF65-F5344CB8AC3E}">
        <p14:creationId xmlns:p14="http://schemas.microsoft.com/office/powerpoint/2010/main" val="3388601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5475" y="595313"/>
            <a:ext cx="5703888" cy="3208337"/>
          </a:xfrm>
        </p:spPr>
      </p:sp>
      <p:sp>
        <p:nvSpPr>
          <p:cNvPr id="3" name="Notes Placeholder 2"/>
          <p:cNvSpPr>
            <a:spLocks noGrp="1"/>
          </p:cNvSpPr>
          <p:nvPr>
            <p:ph type="body" idx="1"/>
          </p:nvPr>
        </p:nvSpPr>
        <p:spPr>
          <a:xfrm>
            <a:off x="695486" y="4105742"/>
            <a:ext cx="5924818" cy="4257803"/>
          </a:xfrm>
        </p:spPr>
        <p:txBody>
          <a:bodyPr/>
          <a:lstStyle/>
          <a:p>
            <a:endParaRPr lang="en-AU" b="1" i="0" dirty="0">
              <a:solidFill>
                <a:srgbClr val="111111"/>
              </a:solidFill>
              <a:effectLst/>
              <a:latin typeface="Roboto" panose="02000000000000000000" pitchFamily="2" charset="0"/>
            </a:endParaRPr>
          </a:p>
          <a:p>
            <a:r>
              <a:rPr lang="en-AU" i="0" dirty="0">
                <a:solidFill>
                  <a:srgbClr val="111111"/>
                </a:solidFill>
                <a:effectLst/>
                <a:latin typeface="Roboto" panose="02000000000000000000" pitchFamily="2" charset="0"/>
              </a:rPr>
              <a:t>Governance is ensuring respect for human rights and the rule of law; strengthening democracy; promoting transparency and capacity in public administration.“</a:t>
            </a:r>
          </a:p>
          <a:p>
            <a:r>
              <a:rPr lang="en-AU" i="0" dirty="0">
                <a:solidFill>
                  <a:srgbClr val="111111"/>
                </a:solidFill>
                <a:effectLst/>
                <a:latin typeface="Roboto" panose="02000000000000000000" pitchFamily="2" charset="0"/>
              </a:rPr>
              <a:t>8 principles of good governance include: </a:t>
            </a:r>
          </a:p>
          <a:p>
            <a:r>
              <a:rPr lang="en-AU" i="0" dirty="0">
                <a:solidFill>
                  <a:srgbClr val="111111"/>
                </a:solidFill>
                <a:effectLst/>
                <a:latin typeface="Roboto" panose="02000000000000000000" pitchFamily="2" charset="0"/>
              </a:rPr>
              <a:t>Being Accountable, transparent, responsive, consensus orientated, participatory, inclusive, follow Rule of law, efficient. </a:t>
            </a:r>
          </a:p>
          <a:p>
            <a:endParaRPr lang="en-AU" i="0" dirty="0">
              <a:solidFill>
                <a:srgbClr val="111111"/>
              </a:solidFill>
              <a:effectLst/>
              <a:latin typeface="Roboto" panose="02000000000000000000" pitchFamily="2" charset="0"/>
            </a:endParaRPr>
          </a:p>
          <a:p>
            <a:pPr algn="l"/>
            <a:r>
              <a:rPr lang="en-AU" b="0" i="0" dirty="0">
                <a:solidFill>
                  <a:srgbClr val="202122"/>
                </a:solidFill>
                <a:effectLst/>
                <a:latin typeface="Arial" panose="020B0604020202020204" pitchFamily="34" charset="0"/>
              </a:rPr>
              <a:t>Good governance is an important  aspect of local governments, Boards and committees. It </a:t>
            </a:r>
            <a:r>
              <a:rPr lang="en-AU" dirty="0">
                <a:solidFill>
                  <a:srgbClr val="202122"/>
                </a:solidFill>
                <a:latin typeface="Arial" panose="020B0604020202020204" pitchFamily="34" charset="0"/>
              </a:rPr>
              <a:t>aims</a:t>
            </a:r>
            <a:r>
              <a:rPr lang="en-AU" b="0" i="0" dirty="0">
                <a:solidFill>
                  <a:srgbClr val="202122"/>
                </a:solidFill>
                <a:effectLst/>
                <a:latin typeface="Arial" panose="020B0604020202020204" pitchFamily="34" charset="0"/>
              </a:rPr>
              <a:t> to promote more relationships between government and empowers citizens.</a:t>
            </a:r>
          </a:p>
          <a:p>
            <a:pPr algn="l"/>
            <a:endParaRPr lang="en-AU" b="0" i="0" dirty="0">
              <a:solidFill>
                <a:srgbClr val="202122"/>
              </a:solidFill>
              <a:effectLst/>
              <a:latin typeface="Arial" panose="020B0604020202020204" pitchFamily="34" charset="0"/>
            </a:endParaRPr>
          </a:p>
          <a:p>
            <a:pPr algn="l"/>
            <a:r>
              <a:rPr lang="en-AU" b="0" i="0" dirty="0">
                <a:solidFill>
                  <a:srgbClr val="202122"/>
                </a:solidFill>
                <a:effectLst/>
                <a:latin typeface="Arial" panose="020B0604020202020204" pitchFamily="34" charset="0"/>
              </a:rPr>
              <a:t>Good governance in local government aims to increase civil engagement with more members of the community in order to get the best options that serves the people</a:t>
            </a:r>
          </a:p>
          <a:p>
            <a:endParaRPr lang="en-AU" b="1" i="0" dirty="0">
              <a:solidFill>
                <a:srgbClr val="111111"/>
              </a:solidFill>
              <a:effectLst/>
              <a:latin typeface="Roboto" panose="02000000000000000000" pitchFamily="2" charset="0"/>
            </a:endParaRPr>
          </a:p>
          <a:p>
            <a:pPr algn="l">
              <a:buFont typeface="Arial" panose="020B0604020202020204" pitchFamily="34" charset="0"/>
              <a:buChar char="•"/>
            </a:pPr>
            <a:r>
              <a:rPr lang="en-AU" b="0" i="0" dirty="0">
                <a:solidFill>
                  <a:srgbClr val="111111"/>
                </a:solidFill>
                <a:effectLst/>
                <a:latin typeface="Roboto" panose="02000000000000000000" pitchFamily="2" charset="0"/>
              </a:rPr>
              <a:t> Participation - People should be able to voice their own opinions through legitimate immediate organisations or representatives.</a:t>
            </a:r>
          </a:p>
          <a:p>
            <a:pPr algn="l">
              <a:buFont typeface="Arial" panose="020B0604020202020204" pitchFamily="34" charset="0"/>
              <a:buChar char="•"/>
            </a:pPr>
            <a:r>
              <a:rPr lang="en-AU" b="0" i="0" dirty="0">
                <a:solidFill>
                  <a:srgbClr val="111111"/>
                </a:solidFill>
                <a:effectLst/>
                <a:latin typeface="Roboto" panose="02000000000000000000" pitchFamily="2" charset="0"/>
              </a:rPr>
              <a:t> Rule of Law - Legal framework should be enforced impartially, especially on human right laws.</a:t>
            </a:r>
          </a:p>
          <a:p>
            <a:pPr algn="l">
              <a:buFont typeface="Arial" panose="020B0604020202020204" pitchFamily="34" charset="0"/>
              <a:buChar char="•"/>
            </a:pPr>
            <a:r>
              <a:rPr lang="en-AU" b="0" i="0" dirty="0">
                <a:solidFill>
                  <a:srgbClr val="111111"/>
                </a:solidFill>
                <a:effectLst/>
                <a:latin typeface="Roboto" panose="02000000000000000000" pitchFamily="2" charset="0"/>
              </a:rPr>
              <a:t> Consensus Oriented - Mediates differing interests to meet the broad consensus on the best interests of a community.</a:t>
            </a:r>
          </a:p>
          <a:p>
            <a:endParaRPr lang="en-AU" dirty="0"/>
          </a:p>
        </p:txBody>
      </p:sp>
      <p:sp>
        <p:nvSpPr>
          <p:cNvPr id="4" name="Slide Number Placeholder 3"/>
          <p:cNvSpPr>
            <a:spLocks noGrp="1"/>
          </p:cNvSpPr>
          <p:nvPr>
            <p:ph type="sldNum" sz="quarter" idx="5"/>
          </p:nvPr>
        </p:nvSpPr>
        <p:spPr/>
        <p:txBody>
          <a:bodyPr/>
          <a:lstStyle/>
          <a:p>
            <a:fld id="{6ED80ED4-CC85-46B2-8773-26EE01FE1E58}" type="slidenum">
              <a:rPr lang="en-AU" smtClean="0"/>
              <a:t>4</a:t>
            </a:fld>
            <a:endParaRPr lang="en-AU" dirty="0"/>
          </a:p>
        </p:txBody>
      </p:sp>
    </p:spTree>
    <p:extLst>
      <p:ext uri="{BB962C8B-B14F-4D97-AF65-F5344CB8AC3E}">
        <p14:creationId xmlns:p14="http://schemas.microsoft.com/office/powerpoint/2010/main" val="1297809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HY  All committees have a responsibility to manage any risk associated with their committee and organisation.</a:t>
            </a:r>
          </a:p>
          <a:p>
            <a:r>
              <a:rPr lang="en-AU" dirty="0"/>
              <a:t>As a committee member you must take a responsible approach to decision making and problem solving. You need to adopt good risk management principles.</a:t>
            </a:r>
          </a:p>
          <a:p>
            <a:r>
              <a:rPr lang="en-AU" dirty="0"/>
              <a:t>Risk management should become a part of a group or organisation’s culture, its philosophy, practices and processes. </a:t>
            </a:r>
          </a:p>
          <a:p>
            <a:endParaRPr lang="en-AU" dirty="0"/>
          </a:p>
          <a:p>
            <a:r>
              <a:rPr lang="en-AU" dirty="0"/>
              <a:t>Risk Management: </a:t>
            </a:r>
          </a:p>
          <a:p>
            <a:pPr marL="628650" lvl="1" indent="-171450">
              <a:buFont typeface="Arial" panose="020B0604020202020204" pitchFamily="34" charset="0"/>
              <a:buChar char="•"/>
            </a:pPr>
            <a:r>
              <a:rPr lang="en-AU" dirty="0"/>
              <a:t>Is a procedure to avoid and  minimise negative consequences and reduce potential legal liability</a:t>
            </a:r>
          </a:p>
          <a:p>
            <a:pPr marL="628650" lvl="1" indent="-171450">
              <a:buFont typeface="Arial" panose="020B0604020202020204" pitchFamily="34" charset="0"/>
              <a:buChar char="•"/>
            </a:pPr>
            <a:r>
              <a:rPr lang="en-AU" dirty="0"/>
              <a:t>seeks to address potential problem areas before they occur and create a safer environment</a:t>
            </a:r>
          </a:p>
          <a:p>
            <a:pPr marL="628650" lvl="1" indent="-171450">
              <a:buFont typeface="Arial" panose="020B0604020202020204" pitchFamily="34" charset="0"/>
              <a:buChar char="•"/>
            </a:pPr>
            <a:r>
              <a:rPr lang="en-AU" dirty="0"/>
              <a:t>Is a process to test the effectiveness of measures to prevent events happening that may result in negative outcomes?</a:t>
            </a:r>
          </a:p>
          <a:p>
            <a:pPr marL="628650" lvl="1" indent="-171450">
              <a:buFont typeface="Arial" panose="020B0604020202020204" pitchFamily="34" charset="0"/>
              <a:buChar char="•"/>
            </a:pPr>
            <a:r>
              <a:rPr lang="en-AU" dirty="0"/>
              <a:t>Risk reduction involves taking all reasonable, practicable steps to reduce identified risk and minimise loss, injury or harm.</a:t>
            </a:r>
          </a:p>
          <a:p>
            <a:endParaRPr lang="en-AU" dirty="0"/>
          </a:p>
        </p:txBody>
      </p:sp>
      <p:sp>
        <p:nvSpPr>
          <p:cNvPr id="4" name="Slide Number Placeholder 3"/>
          <p:cNvSpPr>
            <a:spLocks noGrp="1"/>
          </p:cNvSpPr>
          <p:nvPr>
            <p:ph type="sldNum" sz="quarter" idx="5"/>
          </p:nvPr>
        </p:nvSpPr>
        <p:spPr/>
        <p:txBody>
          <a:bodyPr/>
          <a:lstStyle/>
          <a:p>
            <a:fld id="{6ED80ED4-CC85-46B2-8773-26EE01FE1E58}" type="slidenum">
              <a:rPr lang="en-AU" smtClean="0"/>
              <a:t>5</a:t>
            </a:fld>
            <a:endParaRPr lang="en-AU" dirty="0"/>
          </a:p>
        </p:txBody>
      </p:sp>
    </p:spTree>
    <p:extLst>
      <p:ext uri="{BB962C8B-B14F-4D97-AF65-F5344CB8AC3E}">
        <p14:creationId xmlns:p14="http://schemas.microsoft.com/office/powerpoint/2010/main" val="1115514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5" y="4447155"/>
            <a:ext cx="6042199" cy="4330038"/>
          </a:xfrm>
        </p:spPr>
        <p:txBody>
          <a:bodyPr/>
          <a:lstStyle/>
          <a:p>
            <a:r>
              <a:rPr lang="en-AU" dirty="0"/>
              <a:t>HY   As  a committee member, you have a number of legal obligations or duties that you must  understand and comply with.</a:t>
            </a:r>
          </a:p>
          <a:p>
            <a:r>
              <a:rPr lang="en-AU" dirty="0"/>
              <a:t>Committee or Board members who breach these duties may be held personally liable ( legally responsible ) for their breach . </a:t>
            </a:r>
          </a:p>
          <a:p>
            <a:endParaRPr lang="en-AU" dirty="0"/>
          </a:p>
          <a:p>
            <a:pPr defTabSz="941923">
              <a:defRPr/>
            </a:pPr>
            <a:r>
              <a:rPr lang="en-US" dirty="0"/>
              <a:t>The organisations’ members elect members to the committee in good faith that they will undertake their role within legal boundaries and not break the trust of the members. </a:t>
            </a:r>
          </a:p>
          <a:p>
            <a:pPr defTabSz="941923">
              <a:defRPr/>
            </a:pPr>
            <a:endParaRPr lang="en-US" dirty="0"/>
          </a:p>
          <a:p>
            <a:pPr defTabSz="941923">
              <a:defRPr/>
            </a:pPr>
            <a:r>
              <a:rPr lang="en-US" dirty="0"/>
              <a:t>Committee members must act in the best interest of their members at all times.</a:t>
            </a:r>
          </a:p>
          <a:p>
            <a:pPr defTabSz="941923">
              <a:defRPr/>
            </a:pPr>
            <a:endParaRPr lang="en-US" dirty="0"/>
          </a:p>
          <a:p>
            <a:pPr defTabSz="941923">
              <a:defRPr/>
            </a:pPr>
            <a:r>
              <a:rPr lang="en-US" dirty="0"/>
              <a:t>People may be appointed to a committee because they possess specialised knowledge or skills, which will be of benefit to the organisation e.g.: Accountant takes on the role of being the treasurer for community group.</a:t>
            </a:r>
          </a:p>
          <a:p>
            <a:pPr defTabSz="941923">
              <a:defRPr/>
            </a:pPr>
            <a:endParaRPr lang="en-US" dirty="0"/>
          </a:p>
          <a:p>
            <a:pPr defTabSz="941923">
              <a:defRPr/>
            </a:pPr>
            <a:r>
              <a:rPr lang="en-US" dirty="0"/>
              <a:t>The duty to be diligent requires committee members to be thorough in their decision making, keep up to date on developments in the organisation business and ask for more information if necessary. </a:t>
            </a:r>
          </a:p>
          <a:p>
            <a:pPr defTabSz="941923">
              <a:defRPr/>
            </a:pPr>
            <a:endParaRPr lang="en-US" dirty="0"/>
          </a:p>
          <a:p>
            <a:pPr defTabSz="941923">
              <a:defRPr/>
            </a:pPr>
            <a:r>
              <a:rPr lang="en-US" dirty="0"/>
              <a:t>Committee members are in a position of power and trust and have access to private and confidential information. </a:t>
            </a:r>
          </a:p>
          <a:p>
            <a:pPr defTabSz="941923">
              <a:defRPr/>
            </a:pPr>
            <a:endParaRPr lang="en-US" dirty="0"/>
          </a:p>
          <a:p>
            <a:pPr defTabSz="941923">
              <a:defRPr/>
            </a:pPr>
            <a:r>
              <a:rPr lang="en-US" dirty="0"/>
              <a:t>It is important that this information is not used to gain an advantage for yourself!</a:t>
            </a:r>
          </a:p>
          <a:p>
            <a:endParaRPr lang="en-AU" dirty="0"/>
          </a:p>
          <a:p>
            <a:endParaRPr lang="en-AU" dirty="0"/>
          </a:p>
        </p:txBody>
      </p:sp>
      <p:sp>
        <p:nvSpPr>
          <p:cNvPr id="4" name="Slide Number Placeholder 3"/>
          <p:cNvSpPr>
            <a:spLocks noGrp="1"/>
          </p:cNvSpPr>
          <p:nvPr>
            <p:ph type="sldNum" sz="quarter" idx="5"/>
          </p:nvPr>
        </p:nvSpPr>
        <p:spPr/>
        <p:txBody>
          <a:bodyPr/>
          <a:lstStyle/>
          <a:p>
            <a:fld id="{6ED80ED4-CC85-46B2-8773-26EE01FE1E58}" type="slidenum">
              <a:rPr lang="en-AU" smtClean="0"/>
              <a:t>6</a:t>
            </a:fld>
            <a:endParaRPr lang="en-AU" dirty="0"/>
          </a:p>
        </p:txBody>
      </p:sp>
    </p:spTree>
    <p:extLst>
      <p:ext uri="{BB962C8B-B14F-4D97-AF65-F5344CB8AC3E}">
        <p14:creationId xmlns:p14="http://schemas.microsoft.com/office/powerpoint/2010/main" val="2283431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3" y="4447155"/>
            <a:ext cx="5913080" cy="3638581"/>
          </a:xfrm>
        </p:spPr>
        <p:txBody>
          <a:bodyPr/>
          <a:lstStyle/>
          <a:p>
            <a:r>
              <a:rPr lang="en-US" dirty="0">
                <a:solidFill>
                  <a:prstClr val="black"/>
                </a:solidFill>
                <a:latin typeface="Calibri Light" panose="020F0302020204030204" pitchFamily="34" charset="0"/>
                <a:cs typeface="Calibri Light" panose="020F0302020204030204" pitchFamily="34" charset="0"/>
              </a:rPr>
              <a:t>HY  A</a:t>
            </a:r>
            <a:r>
              <a:rPr lang="en-US" dirty="0">
                <a:latin typeface="Calibri Light" panose="020F0302020204030204" pitchFamily="34" charset="0"/>
                <a:cs typeface="Calibri Light" panose="020F0302020204030204" pitchFamily="34" charset="0"/>
              </a:rPr>
              <a:t> </a:t>
            </a:r>
            <a:r>
              <a:rPr lang="en-US" b="1" i="1" dirty="0">
                <a:latin typeface="Calibri Light" panose="020F0302020204030204" pitchFamily="34" charset="0"/>
                <a:cs typeface="Calibri Light" panose="020F0302020204030204" pitchFamily="34" charset="0"/>
              </a:rPr>
              <a:t> </a:t>
            </a:r>
            <a:r>
              <a:rPr lang="en-US" dirty="0">
                <a:solidFill>
                  <a:prstClr val="black">
                    <a:lumMod val="75000"/>
                    <a:lumOff val="25000"/>
                  </a:prstClr>
                </a:solidFill>
                <a:latin typeface="Calibri Light" panose="020F0302020204030204" pitchFamily="34" charset="0"/>
                <a:cs typeface="Calibri Light" panose="020F0302020204030204" pitchFamily="34" charset="0"/>
              </a:rPr>
              <a:t>committee member learns:</a:t>
            </a:r>
            <a:endParaRPr lang="en-US" dirty="0">
              <a:latin typeface="Calibri Light" panose="020F0302020204030204" pitchFamily="34" charset="0"/>
              <a:cs typeface="Calibri Light" panose="020F0302020204030204" pitchFamily="34" charset="0"/>
            </a:endParaRPr>
          </a:p>
          <a:p>
            <a:pPr marL="1118534" lvl="2" indent="-176611">
              <a:buFont typeface="Wingdings" panose="05000000000000000000" pitchFamily="2" charset="2"/>
              <a:buChar char="§"/>
            </a:pPr>
            <a:r>
              <a:rPr lang="en-US" dirty="0">
                <a:latin typeface="Calibri Light" panose="020F0302020204030204" pitchFamily="34" charset="0"/>
                <a:cs typeface="Calibri Light" panose="020F0302020204030204" pitchFamily="34" charset="0"/>
              </a:rPr>
              <a:t> how much it takes to operate the organisation</a:t>
            </a:r>
          </a:p>
          <a:p>
            <a:pPr marL="1236275" lvl="2" indent="-294351">
              <a:buFont typeface="Wingdings" panose="05000000000000000000" pitchFamily="2" charset="2"/>
              <a:buChar char="§"/>
            </a:pPr>
            <a:r>
              <a:rPr lang="en-US" dirty="0">
                <a:latin typeface="Calibri Light" panose="020F0302020204030204" pitchFamily="34" charset="0"/>
                <a:cs typeface="Calibri Light" panose="020F0302020204030204" pitchFamily="34" charset="0"/>
              </a:rPr>
              <a:t>where the income comes from</a:t>
            </a:r>
          </a:p>
          <a:p>
            <a:pPr marL="1236275" lvl="2" indent="-294351">
              <a:buFont typeface="Wingdings" panose="05000000000000000000" pitchFamily="2" charset="2"/>
              <a:buChar char="§"/>
            </a:pPr>
            <a:r>
              <a:rPr lang="en-US" dirty="0">
                <a:latin typeface="Calibri Light" panose="020F0302020204030204" pitchFamily="34" charset="0"/>
                <a:cs typeface="Calibri Light" panose="020F0302020204030204" pitchFamily="34" charset="0"/>
              </a:rPr>
              <a:t>what fundraising is undertaken</a:t>
            </a:r>
          </a:p>
          <a:p>
            <a:pPr marL="1236275" lvl="2" indent="-294351">
              <a:buFont typeface="Wingdings" panose="05000000000000000000" pitchFamily="2" charset="2"/>
              <a:buChar char="§"/>
            </a:pPr>
            <a:r>
              <a:rPr lang="en-US" dirty="0">
                <a:latin typeface="Calibri Light" panose="020F0302020204030204" pitchFamily="34" charset="0"/>
                <a:cs typeface="Calibri Light" panose="020F0302020204030204" pitchFamily="34" charset="0"/>
              </a:rPr>
              <a:t>who is responsible for handling monies and payment of accounts</a:t>
            </a:r>
          </a:p>
          <a:p>
            <a:pPr marL="1236275" lvl="2" indent="-294351">
              <a:buFont typeface="Wingdings" panose="05000000000000000000" pitchFamily="2" charset="2"/>
              <a:buChar char="§"/>
            </a:pPr>
            <a:r>
              <a:rPr lang="en-US" dirty="0">
                <a:latin typeface="Calibri Light" panose="020F0302020204030204" pitchFamily="34" charset="0"/>
                <a:cs typeface="Calibri Light" panose="020F0302020204030204" pitchFamily="34" charset="0"/>
              </a:rPr>
              <a:t>what each report  means when they are presented at meetings </a:t>
            </a:r>
          </a:p>
          <a:p>
            <a:pPr marL="1236275" lvl="2" indent="-294351">
              <a:buFont typeface="Wingdings" panose="05000000000000000000" pitchFamily="2" charset="2"/>
              <a:buChar char="§"/>
            </a:pPr>
            <a:r>
              <a:rPr lang="en-US" dirty="0">
                <a:latin typeface="Calibri Light" panose="020F0302020204030204" pitchFamily="34" charset="0"/>
                <a:cs typeface="Calibri Light" panose="020F0302020204030204" pitchFamily="34" charset="0"/>
              </a:rPr>
              <a:t>that acquittals are being reported accurately and timely</a:t>
            </a:r>
          </a:p>
          <a:p>
            <a:pPr marL="1236275" lvl="2" indent="-294351">
              <a:buFont typeface="Wingdings" panose="05000000000000000000" pitchFamily="2" charset="2"/>
              <a:buChar char="§"/>
            </a:pPr>
            <a:r>
              <a:rPr lang="en-US" dirty="0">
                <a:latin typeface="Calibri Light" panose="020F0302020204030204" pitchFamily="34" charset="0"/>
                <a:cs typeface="Calibri Light" panose="020F0302020204030204" pitchFamily="34" charset="0"/>
              </a:rPr>
              <a:t>To ask questions!</a:t>
            </a:r>
          </a:p>
          <a:p>
            <a:pPr marL="1236275" lvl="2" indent="-294351">
              <a:buFont typeface="Wingdings" panose="05000000000000000000" pitchFamily="2" charset="2"/>
              <a:buChar char="§"/>
            </a:pPr>
            <a:endParaRPr lang="en-US" dirty="0">
              <a:latin typeface="Calibri Light" panose="020F0302020204030204" pitchFamily="34" charset="0"/>
              <a:cs typeface="Calibri Light" panose="020F0302020204030204" pitchFamily="34" charset="0"/>
            </a:endParaRPr>
          </a:p>
          <a:p>
            <a:pPr defTabSz="470962">
              <a:spcBef>
                <a:spcPts val="1030"/>
              </a:spcBef>
              <a:buClr>
                <a:srgbClr val="90C226"/>
              </a:buClr>
              <a:buSzPct val="80000"/>
              <a:defRPr/>
            </a:pPr>
            <a:r>
              <a:rPr lang="en-US" i="1" dirty="0">
                <a:latin typeface="Calibri Light" panose="020F0302020204030204" pitchFamily="34" charset="0"/>
                <a:cs typeface="Calibri Light" panose="020F0302020204030204" pitchFamily="34" charset="0"/>
              </a:rPr>
              <a:t> </a:t>
            </a:r>
            <a:r>
              <a:rPr lang="en-US" sz="1900" dirty="0">
                <a:solidFill>
                  <a:prstClr val="black">
                    <a:lumMod val="75000"/>
                    <a:lumOff val="25000"/>
                  </a:prstClr>
                </a:solidFill>
                <a:latin typeface="Calibri Light" panose="020F0302020204030204" pitchFamily="34" charset="0"/>
                <a:cs typeface="Calibri Light" panose="020F0302020204030204" pitchFamily="34" charset="0"/>
              </a:rPr>
              <a:t> </a:t>
            </a:r>
            <a:r>
              <a:rPr lang="en-US" dirty="0">
                <a:solidFill>
                  <a:prstClr val="black"/>
                </a:solidFill>
                <a:latin typeface="Calibri Light" panose="020F0302020204030204" pitchFamily="34" charset="0"/>
                <a:cs typeface="Calibri Light" panose="020F0302020204030204" pitchFamily="34" charset="0"/>
              </a:rPr>
              <a:t>If</a:t>
            </a:r>
            <a:r>
              <a:rPr lang="en-US" dirty="0">
                <a:latin typeface="Calibri Light" panose="020F0302020204030204" pitchFamily="34" charset="0"/>
                <a:cs typeface="Calibri Light" panose="020F0302020204030204" pitchFamily="34" charset="0"/>
              </a:rPr>
              <a:t> you have any concerns, ask for professional advice and don’t approve further financial transactions until satisfied. </a:t>
            </a:r>
            <a:endParaRPr lang="en-AU" dirty="0">
              <a:latin typeface="Calibri Light" panose="020F0302020204030204" pitchFamily="34" charset="0"/>
              <a:cs typeface="Calibri Light" panose="020F0302020204030204" pitchFamily="34" charset="0"/>
            </a:endParaRPr>
          </a:p>
          <a:p>
            <a:endParaRPr lang="en-AU" dirty="0"/>
          </a:p>
        </p:txBody>
      </p:sp>
      <p:sp>
        <p:nvSpPr>
          <p:cNvPr id="4" name="Slide Number Placeholder 3"/>
          <p:cNvSpPr>
            <a:spLocks noGrp="1"/>
          </p:cNvSpPr>
          <p:nvPr>
            <p:ph type="sldNum" sz="quarter" idx="5"/>
          </p:nvPr>
        </p:nvSpPr>
        <p:spPr/>
        <p:txBody>
          <a:bodyPr/>
          <a:lstStyle/>
          <a:p>
            <a:fld id="{6ED80ED4-CC85-46B2-8773-26EE01FE1E58}" type="slidenum">
              <a:rPr lang="en-AU" smtClean="0"/>
              <a:t>7</a:t>
            </a:fld>
            <a:endParaRPr lang="en-AU" dirty="0"/>
          </a:p>
        </p:txBody>
      </p:sp>
    </p:spTree>
    <p:extLst>
      <p:ext uri="{BB962C8B-B14F-4D97-AF65-F5344CB8AC3E}">
        <p14:creationId xmlns:p14="http://schemas.microsoft.com/office/powerpoint/2010/main" val="1345059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5" y="4447155"/>
            <a:ext cx="5960033" cy="4421272"/>
          </a:xfrm>
        </p:spPr>
        <p:txBody>
          <a:bodyPr/>
          <a:lstStyle/>
          <a:p>
            <a:r>
              <a:rPr lang="en-AU" b="1" dirty="0"/>
              <a:t>MD   </a:t>
            </a:r>
            <a:r>
              <a:rPr lang="en-AU" dirty="0"/>
              <a:t>  Every decision of the committee must be impartial and in the best interest of the organisation. </a:t>
            </a:r>
          </a:p>
          <a:p>
            <a:endParaRPr lang="en-AU" dirty="0"/>
          </a:p>
          <a:p>
            <a:r>
              <a:rPr lang="en-AU" dirty="0"/>
              <a:t>If a decision is likely to benefit one committee member or a person close to the committee member, that member is no longer in a position to make an impartial decision as there is a clear conflict of interest.</a:t>
            </a:r>
          </a:p>
          <a:p>
            <a:endParaRPr lang="en-AU" dirty="0"/>
          </a:p>
          <a:p>
            <a:r>
              <a:rPr lang="en-AU" dirty="0"/>
              <a:t>The principles of managing conflict of interest are clear and every committee should have a policy in their committee manuals.</a:t>
            </a:r>
          </a:p>
          <a:p>
            <a:endParaRPr lang="en-AU" dirty="0"/>
          </a:p>
          <a:p>
            <a:r>
              <a:rPr lang="en-AU" dirty="0"/>
              <a:t>If a conflict has been identified, it must be disclosed and from that moment of disclosure, the committee member is no longer invited to exercise judgement or comment on how it should be resolved.</a:t>
            </a:r>
          </a:p>
          <a:p>
            <a:r>
              <a:rPr lang="en-AU" dirty="0"/>
              <a:t>The committee member should be excluded from any further discussion and is not permitted to vote  </a:t>
            </a:r>
          </a:p>
          <a:p>
            <a:r>
              <a:rPr lang="en-AU" dirty="0"/>
              <a:t>This conflict must be noted in the minutes. </a:t>
            </a:r>
          </a:p>
          <a:p>
            <a:endParaRPr lang="en-AU" dirty="0"/>
          </a:p>
          <a:p>
            <a:r>
              <a:rPr lang="en-AU" dirty="0"/>
              <a:t>Having clear guidelines in place around potential conflicts and ethical standards sends  a  message to all who have dealings with the committee that it is committed to upholding operating standards and is transparent about what it believes is appropriate behaviour. </a:t>
            </a:r>
          </a:p>
        </p:txBody>
      </p:sp>
      <p:sp>
        <p:nvSpPr>
          <p:cNvPr id="4" name="Slide Number Placeholder 3"/>
          <p:cNvSpPr>
            <a:spLocks noGrp="1"/>
          </p:cNvSpPr>
          <p:nvPr>
            <p:ph type="sldNum" sz="quarter" idx="5"/>
          </p:nvPr>
        </p:nvSpPr>
        <p:spPr/>
        <p:txBody>
          <a:bodyPr/>
          <a:lstStyle/>
          <a:p>
            <a:fld id="{6ED80ED4-CC85-46B2-8773-26EE01FE1E58}" type="slidenum">
              <a:rPr lang="en-AU" smtClean="0"/>
              <a:t>8</a:t>
            </a:fld>
            <a:endParaRPr lang="en-AU" dirty="0"/>
          </a:p>
        </p:txBody>
      </p:sp>
    </p:spTree>
    <p:extLst>
      <p:ext uri="{BB962C8B-B14F-4D97-AF65-F5344CB8AC3E}">
        <p14:creationId xmlns:p14="http://schemas.microsoft.com/office/powerpoint/2010/main" val="2116229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447155"/>
            <a:ext cx="5563870" cy="4596637"/>
          </a:xfrm>
        </p:spPr>
        <p:txBody>
          <a:bodyPr/>
          <a:lstStyle/>
          <a:p>
            <a:r>
              <a:rPr lang="en-US" dirty="0"/>
              <a:t>MD </a:t>
            </a:r>
          </a:p>
          <a:p>
            <a:r>
              <a:rPr lang="en-US" dirty="0"/>
              <a:t>Ball exercise – show conflict and how to see things from the other point of view! </a:t>
            </a:r>
          </a:p>
          <a:p>
            <a:endParaRPr lang="en-US" sz="900" dirty="0"/>
          </a:p>
          <a:p>
            <a:r>
              <a:rPr lang="en-US" dirty="0"/>
              <a:t>Conflict happens,  refer to your dispute resolution policy to deal with the difficult situation. </a:t>
            </a:r>
          </a:p>
          <a:p>
            <a:r>
              <a:rPr lang="en-US" b="1" dirty="0"/>
              <a:t>Difficult Situations tips:</a:t>
            </a:r>
          </a:p>
          <a:p>
            <a:r>
              <a:rPr lang="en-US" dirty="0"/>
              <a:t>Be Clear:  Don’t expect others to know what you are thinking.   Communication skills come into play,  </a:t>
            </a:r>
          </a:p>
          <a:p>
            <a:r>
              <a:rPr lang="en-US" dirty="0"/>
              <a:t>Stay calm, don’t  make judgements and stick to facts </a:t>
            </a:r>
          </a:p>
          <a:p>
            <a:r>
              <a:rPr lang="en-US" dirty="0"/>
              <a:t>Don’t assign blame.</a:t>
            </a:r>
          </a:p>
          <a:p>
            <a:endParaRPr lang="en-US" dirty="0"/>
          </a:p>
          <a:p>
            <a:r>
              <a:rPr lang="en-US" dirty="0"/>
              <a:t>Don’t store up frustrations.   Speak up early if there is an issue that concerns you.</a:t>
            </a:r>
          </a:p>
          <a:p>
            <a:r>
              <a:rPr lang="en-US" dirty="0"/>
              <a:t> e.g. there hasn’t been a financial report for six month but we have agreed to believe everything is financially ok. </a:t>
            </a:r>
          </a:p>
          <a:p>
            <a:endParaRPr lang="en-US" dirty="0"/>
          </a:p>
          <a:p>
            <a:r>
              <a:rPr lang="en-US" dirty="0"/>
              <a:t>It’s harder to deal with resentment productively when you’ve been stewing over it and growing more and more upset until you’re ready to burst.</a:t>
            </a:r>
          </a:p>
          <a:p>
            <a:endParaRPr lang="en-US" dirty="0"/>
          </a:p>
          <a:p>
            <a:r>
              <a:rPr lang="en-US" dirty="0"/>
              <a:t>Work out what you really need versus what you want and what you are willing to give up. </a:t>
            </a:r>
          </a:p>
          <a:p>
            <a:endParaRPr lang="en-US" sz="900" dirty="0"/>
          </a:p>
          <a:p>
            <a:r>
              <a:rPr lang="en-US" dirty="0"/>
              <a:t>Acceptance is unconditional approval in a relationship. No one is perfect, but acceptance means not holding what you perceive as a weakness against another person.</a:t>
            </a:r>
          </a:p>
          <a:p>
            <a:endParaRPr lang="en-AU" dirty="0"/>
          </a:p>
        </p:txBody>
      </p:sp>
      <p:sp>
        <p:nvSpPr>
          <p:cNvPr id="4" name="Slide Number Placeholder 3"/>
          <p:cNvSpPr>
            <a:spLocks noGrp="1"/>
          </p:cNvSpPr>
          <p:nvPr>
            <p:ph type="sldNum" sz="quarter" idx="5"/>
          </p:nvPr>
        </p:nvSpPr>
        <p:spPr/>
        <p:txBody>
          <a:bodyPr/>
          <a:lstStyle/>
          <a:p>
            <a:fld id="{6ED80ED4-CC85-46B2-8773-26EE01FE1E58}" type="slidenum">
              <a:rPr lang="en-AU" smtClean="0"/>
              <a:t>9</a:t>
            </a:fld>
            <a:endParaRPr lang="en-AU" dirty="0"/>
          </a:p>
        </p:txBody>
      </p:sp>
    </p:spTree>
    <p:extLst>
      <p:ext uri="{BB962C8B-B14F-4D97-AF65-F5344CB8AC3E}">
        <p14:creationId xmlns:p14="http://schemas.microsoft.com/office/powerpoint/2010/main" val="2825101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8A87A34-81AB-432B-8DAE-1953F412C126}" type="datetimeFigureOut">
              <a:rPr lang="en-US" smtClean="0"/>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062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55047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005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77808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2811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948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92638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5/17/2023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53084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5554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831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79075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644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A87A34-81AB-432B-8DAE-1953F412C126}" type="datetimeFigureOut">
              <a:rPr lang="en-US" smtClean="0"/>
              <a:pPr/>
              <a:t>5/17/2023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90812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cid:5FDFCE9D-6F8A-47FD-A642-FF8BE625E775"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cid:5FDFCE9D-6F8A-47FD-A642-FF8BE625E775" TargetMode="Externa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cid:5FDFCE9D-6F8A-47FD-A642-FF8BE625E775"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D2E3C52-528A-4049-BCAA-5460756BC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11BAAAF-A157-4158-9D02-4FA98E797D96}"/>
              </a:ext>
            </a:extLst>
          </p:cNvPr>
          <p:cNvSpPr>
            <a:spLocks noGrp="1"/>
          </p:cNvSpPr>
          <p:nvPr>
            <p:ph type="ctrTitle"/>
          </p:nvPr>
        </p:nvSpPr>
        <p:spPr>
          <a:xfrm>
            <a:off x="457200" y="4960137"/>
            <a:ext cx="7772400" cy="1463040"/>
          </a:xfrm>
        </p:spPr>
        <p:txBody>
          <a:bodyPr>
            <a:normAutofit/>
          </a:bodyPr>
          <a:lstStyle/>
          <a:p>
            <a:pPr algn="ctr"/>
            <a:r>
              <a:rPr lang="en-AU" dirty="0">
                <a:solidFill>
                  <a:schemeClr val="tx1"/>
                </a:solidFill>
              </a:rPr>
              <a:t>Dynamic Committees –</a:t>
            </a:r>
            <a:br>
              <a:rPr lang="en-AU" dirty="0">
                <a:solidFill>
                  <a:schemeClr val="tx1"/>
                </a:solidFill>
              </a:rPr>
            </a:br>
            <a:r>
              <a:rPr lang="en-AU" dirty="0">
                <a:solidFill>
                  <a:schemeClr val="tx1"/>
                </a:solidFill>
              </a:rPr>
              <a:t> Leading your Community</a:t>
            </a:r>
          </a:p>
        </p:txBody>
      </p:sp>
      <p:sp>
        <p:nvSpPr>
          <p:cNvPr id="3" name="Subtitle 2">
            <a:extLst>
              <a:ext uri="{FF2B5EF4-FFF2-40B4-BE49-F238E27FC236}">
                <a16:creationId xmlns:a16="http://schemas.microsoft.com/office/drawing/2014/main" id="{65616407-80CD-4CF0-91D0-6AB10D2FF193}"/>
              </a:ext>
            </a:extLst>
          </p:cNvPr>
          <p:cNvSpPr>
            <a:spLocks noGrp="1"/>
          </p:cNvSpPr>
          <p:nvPr>
            <p:ph type="subTitle" idx="1"/>
          </p:nvPr>
        </p:nvSpPr>
        <p:spPr>
          <a:xfrm>
            <a:off x="8819534" y="4960137"/>
            <a:ext cx="2991465" cy="1463040"/>
          </a:xfrm>
        </p:spPr>
        <p:txBody>
          <a:bodyPr>
            <a:normAutofit/>
          </a:bodyPr>
          <a:lstStyle/>
          <a:p>
            <a:endParaRPr lang="en-AU" dirty="0">
              <a:solidFill>
                <a:srgbClr val="FFFFFF"/>
              </a:solidFill>
            </a:endParaRPr>
          </a:p>
        </p:txBody>
      </p:sp>
      <p:sp useBgFill="1">
        <p:nvSpPr>
          <p:cNvPr id="1033" name="Rectangle 1032">
            <a:extLst>
              <a:ext uri="{FF2B5EF4-FFF2-40B4-BE49-F238E27FC236}">
                <a16:creationId xmlns:a16="http://schemas.microsoft.com/office/drawing/2014/main" id="{CD5B542C-8183-4445-AF4D-B23AAE329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ildura Council Logo - Cities Power Partnership">
            <a:extLst>
              <a:ext uri="{FF2B5EF4-FFF2-40B4-BE49-F238E27FC236}">
                <a16:creationId xmlns:a16="http://schemas.microsoft.com/office/drawing/2014/main" id="{4CC92121-D703-9958-0025-D875B1655E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32" y="1205200"/>
            <a:ext cx="5369052" cy="2161043"/>
          </a:xfrm>
          <a:prstGeom prst="rect">
            <a:avLst/>
          </a:prstGeom>
          <a:noFill/>
          <a:extLst>
            <a:ext uri="{909E8E84-426E-40DD-AFC4-6F175D3DCCD1}">
              <a14:hiddenFill xmlns:a14="http://schemas.microsoft.com/office/drawing/2010/main">
                <a:solidFill>
                  <a:srgbClr val="FFFFFF"/>
                </a:solidFill>
              </a14:hiddenFill>
            </a:ext>
          </a:extLst>
        </p:spPr>
      </p:pic>
      <p:cxnSp>
        <p:nvCxnSpPr>
          <p:cNvPr id="1035" name="Straight Connector 1034">
            <a:extLst>
              <a:ext uri="{FF2B5EF4-FFF2-40B4-BE49-F238E27FC236}">
                <a16:creationId xmlns:a16="http://schemas.microsoft.com/office/drawing/2014/main" id="{84ED9B5A-5577-4CA5-97AA-0E5E2EA97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60141" y="822682"/>
            <a:ext cx="0" cy="29260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F9A1104-9B75-2A48-7CFC-3A2353FE815A}"/>
              </a:ext>
            </a:extLst>
          </p:cNvPr>
          <p:cNvPicPr>
            <a:picLocks noChangeAspect="1"/>
          </p:cNvPicPr>
          <p:nvPr/>
        </p:nvPicPr>
        <p:blipFill rotWithShape="1">
          <a:blip r:embed="rId4" r:link="rId5">
            <a:extLst>
              <a:ext uri="{28A0092B-C50C-407E-A947-70E740481C1C}">
                <a14:useLocalDpi xmlns:a14="http://schemas.microsoft.com/office/drawing/2010/main" val="0"/>
              </a:ext>
            </a:extLst>
          </a:blip>
          <a:srcRect l="15431" t="23247" r="15431" b="19839"/>
          <a:stretch/>
        </p:blipFill>
        <p:spPr bwMode="auto">
          <a:xfrm>
            <a:off x="6820957" y="484632"/>
            <a:ext cx="4375858" cy="3602181"/>
          </a:xfrm>
          <a:prstGeom prst="rect">
            <a:avLst/>
          </a:prstGeom>
          <a:noFill/>
          <a:extLst>
            <a:ext uri="{53640926-AAD7-44D8-BBD7-CCE9431645EC}">
              <a14:shadowObscured xmlns:a14="http://schemas.microsoft.com/office/drawing/2010/main"/>
            </a:ext>
          </a:extLst>
        </p:spPr>
      </p:pic>
      <p:cxnSp>
        <p:nvCxnSpPr>
          <p:cNvPr id="1037" name="Straight Connector 1036">
            <a:extLst>
              <a:ext uri="{FF2B5EF4-FFF2-40B4-BE49-F238E27FC236}">
                <a16:creationId xmlns:a16="http://schemas.microsoft.com/office/drawing/2014/main" id="{2724283B-587C-4A0E-A50E-B8914975B4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font, logo, graphics&#10;&#10;Description automatically generated">
            <a:extLst>
              <a:ext uri="{FF2B5EF4-FFF2-40B4-BE49-F238E27FC236}">
                <a16:creationId xmlns:a16="http://schemas.microsoft.com/office/drawing/2014/main" id="{557E29A5-4591-0F40-FA9A-262867F4EAB2}"/>
              </a:ext>
            </a:extLst>
          </p:cNvPr>
          <p:cNvPicPr>
            <a:picLocks noChangeAspect="1"/>
          </p:cNvPicPr>
          <p:nvPr/>
        </p:nvPicPr>
        <p:blipFill>
          <a:blip r:embed="rId6"/>
          <a:stretch>
            <a:fillRect/>
          </a:stretch>
        </p:blipFill>
        <p:spPr>
          <a:xfrm>
            <a:off x="8382000" y="4651895"/>
            <a:ext cx="3696929" cy="2182761"/>
          </a:xfrm>
          <a:prstGeom prst="rect">
            <a:avLst/>
          </a:prstGeom>
        </p:spPr>
      </p:pic>
    </p:spTree>
    <p:extLst>
      <p:ext uri="{BB962C8B-B14F-4D97-AF65-F5344CB8AC3E}">
        <p14:creationId xmlns:p14="http://schemas.microsoft.com/office/powerpoint/2010/main" val="140602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83D5-9490-4233-AECA-9C80CEEE9FBE}"/>
              </a:ext>
            </a:extLst>
          </p:cNvPr>
          <p:cNvSpPr>
            <a:spLocks noGrp="1"/>
          </p:cNvSpPr>
          <p:nvPr>
            <p:ph type="title"/>
          </p:nvPr>
        </p:nvSpPr>
        <p:spPr>
          <a:xfrm>
            <a:off x="643468" y="643467"/>
            <a:ext cx="3415612" cy="5571066"/>
          </a:xfrm>
        </p:spPr>
        <p:txBody>
          <a:bodyPr>
            <a:normAutofit/>
          </a:bodyPr>
          <a:lstStyle/>
          <a:p>
            <a:pPr algn="ctr"/>
            <a:r>
              <a:rPr lang="en-AU" dirty="0">
                <a:solidFill>
                  <a:schemeClr val="tx1"/>
                </a:solidFill>
              </a:rPr>
              <a:t>Compliance</a:t>
            </a:r>
          </a:p>
        </p:txBody>
      </p:sp>
      <p:graphicFrame>
        <p:nvGraphicFramePr>
          <p:cNvPr id="5" name="Content Placeholder 2">
            <a:extLst>
              <a:ext uri="{FF2B5EF4-FFF2-40B4-BE49-F238E27FC236}">
                <a16:creationId xmlns:a16="http://schemas.microsoft.com/office/drawing/2014/main" id="{1535BC5A-BFE2-4777-B89B-501BB71B2E79}"/>
              </a:ext>
            </a:extLst>
          </p:cNvPr>
          <p:cNvGraphicFramePr>
            <a:graphicFrameLocks noGrp="1"/>
          </p:cNvGraphicFramePr>
          <p:nvPr>
            <p:ph sz="quarter" idx="13"/>
            <p:extLst>
              <p:ext uri="{D42A27DB-BD31-4B8C-83A1-F6EECF244321}">
                <p14:modId xmlns:p14="http://schemas.microsoft.com/office/powerpoint/2010/main" val="1412461157"/>
              </p:ext>
            </p:extLst>
          </p:nvPr>
        </p:nvGraphicFramePr>
        <p:xfrm>
          <a:off x="5603875" y="954087"/>
          <a:ext cx="5641975" cy="5260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0658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44457-87E2-4042-965C-F59418E91D40}"/>
              </a:ext>
            </a:extLst>
          </p:cNvPr>
          <p:cNvSpPr>
            <a:spLocks noGrp="1"/>
          </p:cNvSpPr>
          <p:nvPr>
            <p:ph type="title"/>
          </p:nvPr>
        </p:nvSpPr>
        <p:spPr>
          <a:xfrm>
            <a:off x="1024128" y="585216"/>
            <a:ext cx="9720072" cy="1499616"/>
          </a:xfrm>
        </p:spPr>
        <p:txBody>
          <a:bodyPr>
            <a:normAutofit/>
          </a:bodyPr>
          <a:lstStyle/>
          <a:p>
            <a:r>
              <a:rPr lang="en-AU" dirty="0"/>
              <a:t>Committee Culture &amp; Ethics</a:t>
            </a:r>
          </a:p>
        </p:txBody>
      </p:sp>
      <p:graphicFrame>
        <p:nvGraphicFramePr>
          <p:cNvPr id="5" name="Content Placeholder 2">
            <a:extLst>
              <a:ext uri="{FF2B5EF4-FFF2-40B4-BE49-F238E27FC236}">
                <a16:creationId xmlns:a16="http://schemas.microsoft.com/office/drawing/2014/main" id="{D300221B-98CD-4150-AB95-AD6D0F0E1C14}"/>
              </a:ext>
            </a:extLst>
          </p:cNvPr>
          <p:cNvGraphicFramePr>
            <a:graphicFrameLocks noGrp="1"/>
          </p:cNvGraphicFramePr>
          <p:nvPr>
            <p:ph sz="quarter" idx="13"/>
            <p:extLst>
              <p:ext uri="{D42A27DB-BD31-4B8C-83A1-F6EECF244321}">
                <p14:modId xmlns:p14="http://schemas.microsoft.com/office/powerpoint/2010/main" val="1063550915"/>
              </p:ext>
            </p:extLst>
          </p:nvPr>
        </p:nvGraphicFramePr>
        <p:xfrm>
          <a:off x="1023938" y="2084832"/>
          <a:ext cx="9720262" cy="4223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3316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882F0-23C1-463C-82B8-CC2501DA760B}"/>
              </a:ext>
            </a:extLst>
          </p:cNvPr>
          <p:cNvSpPr>
            <a:spLocks noGrp="1"/>
          </p:cNvSpPr>
          <p:nvPr>
            <p:ph type="title"/>
          </p:nvPr>
        </p:nvSpPr>
        <p:spPr>
          <a:xfrm>
            <a:off x="1024128" y="585216"/>
            <a:ext cx="9720072" cy="1499616"/>
          </a:xfrm>
        </p:spPr>
        <p:txBody>
          <a:bodyPr>
            <a:normAutofit/>
          </a:bodyPr>
          <a:lstStyle/>
          <a:p>
            <a:r>
              <a:rPr lang="en-AU" dirty="0"/>
              <a:t>Committee Culture &amp; Professional Conduct</a:t>
            </a:r>
          </a:p>
        </p:txBody>
      </p:sp>
      <p:graphicFrame>
        <p:nvGraphicFramePr>
          <p:cNvPr id="5" name="Content Placeholder 2">
            <a:extLst>
              <a:ext uri="{FF2B5EF4-FFF2-40B4-BE49-F238E27FC236}">
                <a16:creationId xmlns:a16="http://schemas.microsoft.com/office/drawing/2014/main" id="{861ED534-1E21-4C7C-B567-50E8764689D2}"/>
              </a:ext>
            </a:extLst>
          </p:cNvPr>
          <p:cNvGraphicFramePr>
            <a:graphicFrameLocks noGrp="1"/>
          </p:cNvGraphicFramePr>
          <p:nvPr>
            <p:ph sz="quarter" idx="13"/>
            <p:extLst>
              <p:ext uri="{D42A27DB-BD31-4B8C-83A1-F6EECF244321}">
                <p14:modId xmlns:p14="http://schemas.microsoft.com/office/powerpoint/2010/main" val="698563077"/>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555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CA730-5ED0-4128-873A-5164C5A78899}"/>
              </a:ext>
            </a:extLst>
          </p:cNvPr>
          <p:cNvSpPr>
            <a:spLocks noGrp="1"/>
          </p:cNvSpPr>
          <p:nvPr>
            <p:ph type="title"/>
          </p:nvPr>
        </p:nvSpPr>
        <p:spPr>
          <a:xfrm>
            <a:off x="1024128" y="585216"/>
            <a:ext cx="9720072" cy="1499616"/>
          </a:xfrm>
        </p:spPr>
        <p:txBody>
          <a:bodyPr>
            <a:normAutofit/>
          </a:bodyPr>
          <a:lstStyle/>
          <a:p>
            <a:r>
              <a:rPr lang="en-AU" dirty="0"/>
              <a:t>Committee member responsibilities</a:t>
            </a:r>
          </a:p>
        </p:txBody>
      </p:sp>
      <p:graphicFrame>
        <p:nvGraphicFramePr>
          <p:cNvPr id="5" name="Content Placeholder 2">
            <a:extLst>
              <a:ext uri="{FF2B5EF4-FFF2-40B4-BE49-F238E27FC236}">
                <a16:creationId xmlns:a16="http://schemas.microsoft.com/office/drawing/2014/main" id="{D77A615D-D2E3-49E5-9118-5236D08F71DB}"/>
              </a:ext>
            </a:extLst>
          </p:cNvPr>
          <p:cNvGraphicFramePr>
            <a:graphicFrameLocks noGrp="1"/>
          </p:cNvGraphicFramePr>
          <p:nvPr>
            <p:ph idx="1"/>
            <p:extLst>
              <p:ext uri="{D42A27DB-BD31-4B8C-83A1-F6EECF244321}">
                <p14:modId xmlns:p14="http://schemas.microsoft.com/office/powerpoint/2010/main" val="190035162"/>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649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509EE-38AD-4C5E-A2C0-3737D2A95F09}"/>
              </a:ext>
            </a:extLst>
          </p:cNvPr>
          <p:cNvSpPr>
            <a:spLocks noGrp="1"/>
          </p:cNvSpPr>
          <p:nvPr>
            <p:ph type="title"/>
          </p:nvPr>
        </p:nvSpPr>
        <p:spPr>
          <a:xfrm>
            <a:off x="1024128" y="585216"/>
            <a:ext cx="9720072" cy="1499616"/>
          </a:xfrm>
        </p:spPr>
        <p:txBody>
          <a:bodyPr>
            <a:normAutofit/>
          </a:bodyPr>
          <a:lstStyle/>
          <a:p>
            <a:pPr algn="ctr"/>
            <a:r>
              <a:rPr lang="en-AU" dirty="0"/>
              <a:t>Who is on your committee</a:t>
            </a:r>
          </a:p>
        </p:txBody>
      </p:sp>
      <p:graphicFrame>
        <p:nvGraphicFramePr>
          <p:cNvPr id="5" name="Content Placeholder 2">
            <a:extLst>
              <a:ext uri="{FF2B5EF4-FFF2-40B4-BE49-F238E27FC236}">
                <a16:creationId xmlns:a16="http://schemas.microsoft.com/office/drawing/2014/main" id="{69B5E1F7-5FC9-4221-BBBF-5C6CFD2D846E}"/>
              </a:ext>
            </a:extLst>
          </p:cNvPr>
          <p:cNvGraphicFramePr>
            <a:graphicFrameLocks noGrp="1"/>
          </p:cNvGraphicFramePr>
          <p:nvPr>
            <p:ph sz="quarter" idx="13"/>
            <p:extLst>
              <p:ext uri="{D42A27DB-BD31-4B8C-83A1-F6EECF244321}">
                <p14:modId xmlns:p14="http://schemas.microsoft.com/office/powerpoint/2010/main" val="2896994530"/>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0864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4A7C0A-CC8D-47EE-BA1F-CAFD4EB44A2F}"/>
              </a:ext>
            </a:extLst>
          </p:cNvPr>
          <p:cNvSpPr>
            <a:spLocks noGrp="1"/>
          </p:cNvSpPr>
          <p:nvPr>
            <p:ph type="title"/>
          </p:nvPr>
        </p:nvSpPr>
        <p:spPr>
          <a:xfrm>
            <a:off x="762001" y="585215"/>
            <a:ext cx="4222952" cy="2172733"/>
          </a:xfrm>
        </p:spPr>
        <p:txBody>
          <a:bodyPr vert="horz" lIns="91440" tIns="45720" rIns="91440" bIns="45720" rtlCol="0">
            <a:normAutofit/>
          </a:bodyPr>
          <a:lstStyle/>
          <a:p>
            <a:pPr algn="ctr"/>
            <a:r>
              <a:rPr lang="en-US" sz="9600" spc="200" dirty="0">
                <a:solidFill>
                  <a:schemeClr val="tx1"/>
                </a:solidFill>
              </a:rPr>
              <a:t>Q &amp; A             </a:t>
            </a:r>
          </a:p>
        </p:txBody>
      </p:sp>
      <p:cxnSp>
        <p:nvCxnSpPr>
          <p:cNvPr id="35" name="Straight Connector 34">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0" name="Content Placeholder 29">
            <a:extLst>
              <a:ext uri="{FF2B5EF4-FFF2-40B4-BE49-F238E27FC236}">
                <a16:creationId xmlns:a16="http://schemas.microsoft.com/office/drawing/2014/main" id="{02B844BF-594E-8748-D6B6-FFD3D1A66A09}"/>
              </a:ext>
            </a:extLst>
          </p:cNvPr>
          <p:cNvSpPr>
            <a:spLocks noGrp="1"/>
          </p:cNvSpPr>
          <p:nvPr>
            <p:ph sz="quarter" idx="13"/>
          </p:nvPr>
        </p:nvSpPr>
        <p:spPr>
          <a:xfrm>
            <a:off x="1024130" y="3023418"/>
            <a:ext cx="3120168" cy="3194501"/>
          </a:xfrm>
        </p:spPr>
        <p:txBody>
          <a:bodyPr>
            <a:normAutofit/>
          </a:bodyPr>
          <a:lstStyle/>
          <a:p>
            <a:endParaRPr lang="en-US" dirty="0">
              <a:solidFill>
                <a:srgbClr val="FFFFFF"/>
              </a:solidFill>
            </a:endParaRPr>
          </a:p>
          <a:p>
            <a:endParaRPr lang="en-US" dirty="0">
              <a:solidFill>
                <a:srgbClr val="FFFFFF"/>
              </a:solidFill>
            </a:endParaRPr>
          </a:p>
          <a:p>
            <a:pPr algn="ctr"/>
            <a:r>
              <a:rPr lang="en-US" sz="4000" dirty="0"/>
              <a:t>Break</a:t>
            </a:r>
          </a:p>
        </p:txBody>
      </p:sp>
      <p:pic>
        <p:nvPicPr>
          <p:cNvPr id="4" name="Content Placeholder 3" descr="Coffee">
            <a:extLst>
              <a:ext uri="{FF2B5EF4-FFF2-40B4-BE49-F238E27FC236}">
                <a16:creationId xmlns:a16="http://schemas.microsoft.com/office/drawing/2014/main" id="{EDD497EE-F259-FDF4-DA00-9F60D572E1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701039"/>
            <a:ext cx="5455921" cy="5455921"/>
          </a:xfrm>
          <a:prstGeom prst="rect">
            <a:avLst/>
          </a:prstGeom>
        </p:spPr>
      </p:pic>
    </p:spTree>
    <p:extLst>
      <p:ext uri="{BB962C8B-B14F-4D97-AF65-F5344CB8AC3E}">
        <p14:creationId xmlns:p14="http://schemas.microsoft.com/office/powerpoint/2010/main" val="1905169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D2E3C52-528A-4049-BCAA-5460756BC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11BAAAF-A157-4158-9D02-4FA98E797D96}"/>
              </a:ext>
            </a:extLst>
          </p:cNvPr>
          <p:cNvSpPr>
            <a:spLocks noGrp="1"/>
          </p:cNvSpPr>
          <p:nvPr>
            <p:ph type="ctrTitle"/>
          </p:nvPr>
        </p:nvSpPr>
        <p:spPr>
          <a:xfrm>
            <a:off x="457200" y="4960137"/>
            <a:ext cx="7772400" cy="1463040"/>
          </a:xfrm>
        </p:spPr>
        <p:txBody>
          <a:bodyPr>
            <a:normAutofit fontScale="90000"/>
          </a:bodyPr>
          <a:lstStyle/>
          <a:p>
            <a:pPr algn="ctr"/>
            <a:r>
              <a:rPr lang="en-US" sz="2000" dirty="0">
                <a:solidFill>
                  <a:schemeClr val="tx1"/>
                </a:solidFill>
              </a:rPr>
              <a:t>You are invited to register to attend quarterly leadership meetings </a:t>
            </a:r>
            <a:br>
              <a:rPr lang="en-US" sz="2000" dirty="0">
                <a:solidFill>
                  <a:schemeClr val="tx1"/>
                </a:solidFill>
              </a:rPr>
            </a:br>
            <a:r>
              <a:rPr lang="en-US" sz="2000" dirty="0">
                <a:solidFill>
                  <a:schemeClr val="tx1"/>
                </a:solidFill>
              </a:rPr>
              <a:t>-  run by volunteering </a:t>
            </a:r>
            <a:r>
              <a:rPr lang="en-US" sz="2000" dirty="0" err="1">
                <a:solidFill>
                  <a:schemeClr val="tx1"/>
                </a:solidFill>
              </a:rPr>
              <a:t>loddon</a:t>
            </a:r>
            <a:r>
              <a:rPr lang="en-US" sz="2000" dirty="0">
                <a:solidFill>
                  <a:schemeClr val="tx1"/>
                </a:solidFill>
              </a:rPr>
              <a:t> mallee (VLM) project</a:t>
            </a:r>
            <a:br>
              <a:rPr lang="en-US" sz="2000" dirty="0">
                <a:solidFill>
                  <a:schemeClr val="tx1"/>
                </a:solidFill>
              </a:rPr>
            </a:br>
            <a:r>
              <a:rPr lang="en-US" sz="2000" dirty="0">
                <a:solidFill>
                  <a:schemeClr val="tx1"/>
                </a:solidFill>
              </a:rPr>
              <a:t>vlm@bgovolunteers.</a:t>
            </a:r>
            <a:r>
              <a:rPr lang="en-US" sz="2000">
                <a:solidFill>
                  <a:schemeClr val="tx1"/>
                </a:solidFill>
              </a:rPr>
              <a:t>org.au</a:t>
            </a:r>
            <a:br>
              <a:rPr lang="en-US" sz="2000" dirty="0">
                <a:solidFill>
                  <a:schemeClr val="tx1"/>
                </a:solidFill>
              </a:rPr>
            </a:br>
            <a:br>
              <a:rPr lang="en-US" sz="2000" dirty="0">
                <a:solidFill>
                  <a:schemeClr val="tx1"/>
                </a:solidFill>
              </a:rPr>
            </a:br>
            <a:br>
              <a:rPr lang="en-US" sz="2000" dirty="0">
                <a:solidFill>
                  <a:schemeClr val="tx1"/>
                </a:solidFill>
              </a:rPr>
            </a:br>
            <a:endParaRPr lang="en-AU" sz="2000" dirty="0">
              <a:solidFill>
                <a:schemeClr val="tx1"/>
              </a:solidFill>
            </a:endParaRPr>
          </a:p>
        </p:txBody>
      </p:sp>
      <p:sp>
        <p:nvSpPr>
          <p:cNvPr id="3" name="Subtitle 2">
            <a:extLst>
              <a:ext uri="{FF2B5EF4-FFF2-40B4-BE49-F238E27FC236}">
                <a16:creationId xmlns:a16="http://schemas.microsoft.com/office/drawing/2014/main" id="{65616407-80CD-4CF0-91D0-6AB10D2FF193}"/>
              </a:ext>
            </a:extLst>
          </p:cNvPr>
          <p:cNvSpPr>
            <a:spLocks noGrp="1"/>
          </p:cNvSpPr>
          <p:nvPr>
            <p:ph type="subTitle" idx="1"/>
          </p:nvPr>
        </p:nvSpPr>
        <p:spPr>
          <a:xfrm>
            <a:off x="8819534" y="4960137"/>
            <a:ext cx="2991465" cy="1463040"/>
          </a:xfrm>
        </p:spPr>
        <p:txBody>
          <a:bodyPr>
            <a:normAutofit/>
          </a:bodyPr>
          <a:lstStyle/>
          <a:p>
            <a:endParaRPr lang="en-AU" dirty="0">
              <a:solidFill>
                <a:srgbClr val="FFFFFF"/>
              </a:solidFill>
            </a:endParaRPr>
          </a:p>
        </p:txBody>
      </p:sp>
      <p:sp useBgFill="1">
        <p:nvSpPr>
          <p:cNvPr id="1033" name="Rectangle 1032">
            <a:extLst>
              <a:ext uri="{FF2B5EF4-FFF2-40B4-BE49-F238E27FC236}">
                <a16:creationId xmlns:a16="http://schemas.microsoft.com/office/drawing/2014/main" id="{CD5B542C-8183-4445-AF4D-B23AAE329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ildura Council Logo - Cities Power Partnership">
            <a:extLst>
              <a:ext uri="{FF2B5EF4-FFF2-40B4-BE49-F238E27FC236}">
                <a16:creationId xmlns:a16="http://schemas.microsoft.com/office/drawing/2014/main" id="{4CC92121-D703-9958-0025-D875B1655E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32" y="1205200"/>
            <a:ext cx="5369052" cy="2161043"/>
          </a:xfrm>
          <a:prstGeom prst="rect">
            <a:avLst/>
          </a:prstGeom>
          <a:noFill/>
          <a:extLst>
            <a:ext uri="{909E8E84-426E-40DD-AFC4-6F175D3DCCD1}">
              <a14:hiddenFill xmlns:a14="http://schemas.microsoft.com/office/drawing/2010/main">
                <a:solidFill>
                  <a:srgbClr val="FFFFFF"/>
                </a:solidFill>
              </a14:hiddenFill>
            </a:ext>
          </a:extLst>
        </p:spPr>
      </p:pic>
      <p:cxnSp>
        <p:nvCxnSpPr>
          <p:cNvPr id="1035" name="Straight Connector 1034">
            <a:extLst>
              <a:ext uri="{FF2B5EF4-FFF2-40B4-BE49-F238E27FC236}">
                <a16:creationId xmlns:a16="http://schemas.microsoft.com/office/drawing/2014/main" id="{84ED9B5A-5577-4CA5-97AA-0E5E2EA97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60141" y="822682"/>
            <a:ext cx="0" cy="29260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F9A1104-9B75-2A48-7CFC-3A2353FE815A}"/>
              </a:ext>
            </a:extLst>
          </p:cNvPr>
          <p:cNvPicPr>
            <a:picLocks noChangeAspect="1"/>
          </p:cNvPicPr>
          <p:nvPr/>
        </p:nvPicPr>
        <p:blipFill rotWithShape="1">
          <a:blip r:embed="rId4" r:link="rId5">
            <a:extLst>
              <a:ext uri="{28A0092B-C50C-407E-A947-70E740481C1C}">
                <a14:useLocalDpi xmlns:a14="http://schemas.microsoft.com/office/drawing/2010/main" val="0"/>
              </a:ext>
            </a:extLst>
          </a:blip>
          <a:srcRect l="15431" t="23247" r="15431" b="19839"/>
          <a:stretch>
            <a:fillRect/>
          </a:stretch>
        </p:blipFill>
        <p:spPr bwMode="auto">
          <a:xfrm>
            <a:off x="6820957" y="484632"/>
            <a:ext cx="4375858" cy="3602181"/>
          </a:xfrm>
          <a:prstGeom prst="rect">
            <a:avLst/>
          </a:prstGeom>
          <a:noFill/>
          <a:extLst>
            <a:ext uri="{53640926-AAD7-44D8-BBD7-CCE9431645EC}">
              <a14:shadowObscured xmlns:a14="http://schemas.microsoft.com/office/drawing/2010/main"/>
            </a:ext>
          </a:extLst>
        </p:spPr>
      </p:pic>
      <p:cxnSp>
        <p:nvCxnSpPr>
          <p:cNvPr id="1037" name="Straight Connector 1036">
            <a:extLst>
              <a:ext uri="{FF2B5EF4-FFF2-40B4-BE49-F238E27FC236}">
                <a16:creationId xmlns:a16="http://schemas.microsoft.com/office/drawing/2014/main" id="{2724283B-587C-4A0E-A50E-B8914975B4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90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D2E3C52-528A-4049-BCAA-5460756BC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11BAAAF-A157-4158-9D02-4FA98E797D96}"/>
              </a:ext>
            </a:extLst>
          </p:cNvPr>
          <p:cNvSpPr>
            <a:spLocks noGrp="1"/>
          </p:cNvSpPr>
          <p:nvPr>
            <p:ph type="ctrTitle"/>
          </p:nvPr>
        </p:nvSpPr>
        <p:spPr>
          <a:xfrm>
            <a:off x="457200" y="4960137"/>
            <a:ext cx="7772400" cy="1463040"/>
          </a:xfrm>
        </p:spPr>
        <p:txBody>
          <a:bodyPr>
            <a:normAutofit/>
          </a:bodyPr>
          <a:lstStyle/>
          <a:p>
            <a:pPr algn="ctr"/>
            <a:r>
              <a:rPr lang="en-AU" dirty="0">
                <a:solidFill>
                  <a:schemeClr val="tx1"/>
                </a:solidFill>
              </a:rPr>
              <a:t>Dynamic Committees –</a:t>
            </a:r>
            <a:br>
              <a:rPr lang="en-AU" dirty="0">
                <a:solidFill>
                  <a:schemeClr val="tx1"/>
                </a:solidFill>
              </a:rPr>
            </a:br>
            <a:r>
              <a:rPr lang="en-AU" dirty="0">
                <a:solidFill>
                  <a:schemeClr val="tx1"/>
                </a:solidFill>
              </a:rPr>
              <a:t> Leading your Community</a:t>
            </a:r>
          </a:p>
        </p:txBody>
      </p:sp>
      <p:sp>
        <p:nvSpPr>
          <p:cNvPr id="3" name="Subtitle 2">
            <a:extLst>
              <a:ext uri="{FF2B5EF4-FFF2-40B4-BE49-F238E27FC236}">
                <a16:creationId xmlns:a16="http://schemas.microsoft.com/office/drawing/2014/main" id="{65616407-80CD-4CF0-91D0-6AB10D2FF193}"/>
              </a:ext>
            </a:extLst>
          </p:cNvPr>
          <p:cNvSpPr>
            <a:spLocks noGrp="1"/>
          </p:cNvSpPr>
          <p:nvPr>
            <p:ph type="subTitle" idx="1"/>
          </p:nvPr>
        </p:nvSpPr>
        <p:spPr>
          <a:xfrm>
            <a:off x="8819534" y="4960137"/>
            <a:ext cx="2991465" cy="1463040"/>
          </a:xfrm>
        </p:spPr>
        <p:txBody>
          <a:bodyPr>
            <a:normAutofit/>
          </a:bodyPr>
          <a:lstStyle/>
          <a:p>
            <a:endParaRPr lang="en-AU" dirty="0">
              <a:solidFill>
                <a:srgbClr val="FFFFFF"/>
              </a:solidFill>
            </a:endParaRPr>
          </a:p>
        </p:txBody>
      </p:sp>
      <p:sp useBgFill="1">
        <p:nvSpPr>
          <p:cNvPr id="1033" name="Rectangle 1032">
            <a:extLst>
              <a:ext uri="{FF2B5EF4-FFF2-40B4-BE49-F238E27FC236}">
                <a16:creationId xmlns:a16="http://schemas.microsoft.com/office/drawing/2014/main" id="{CD5B542C-8183-4445-AF4D-B23AAE329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ildura Council Logo - Cities Power Partnership">
            <a:extLst>
              <a:ext uri="{FF2B5EF4-FFF2-40B4-BE49-F238E27FC236}">
                <a16:creationId xmlns:a16="http://schemas.microsoft.com/office/drawing/2014/main" id="{4CC92121-D703-9958-0025-D875B1655E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32" y="1205200"/>
            <a:ext cx="5369052" cy="2161043"/>
          </a:xfrm>
          <a:prstGeom prst="rect">
            <a:avLst/>
          </a:prstGeom>
          <a:noFill/>
          <a:extLst>
            <a:ext uri="{909E8E84-426E-40DD-AFC4-6F175D3DCCD1}">
              <a14:hiddenFill xmlns:a14="http://schemas.microsoft.com/office/drawing/2010/main">
                <a:solidFill>
                  <a:srgbClr val="FFFFFF"/>
                </a:solidFill>
              </a14:hiddenFill>
            </a:ext>
          </a:extLst>
        </p:spPr>
      </p:pic>
      <p:cxnSp>
        <p:nvCxnSpPr>
          <p:cNvPr id="1035" name="Straight Connector 1034">
            <a:extLst>
              <a:ext uri="{FF2B5EF4-FFF2-40B4-BE49-F238E27FC236}">
                <a16:creationId xmlns:a16="http://schemas.microsoft.com/office/drawing/2014/main" id="{84ED9B5A-5577-4CA5-97AA-0E5E2EA97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60141" y="822682"/>
            <a:ext cx="0" cy="29260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F9A1104-9B75-2A48-7CFC-3A2353FE815A}"/>
              </a:ext>
            </a:extLst>
          </p:cNvPr>
          <p:cNvPicPr>
            <a:picLocks noChangeAspect="1"/>
          </p:cNvPicPr>
          <p:nvPr/>
        </p:nvPicPr>
        <p:blipFill rotWithShape="1">
          <a:blip r:embed="rId4" r:link="rId5">
            <a:extLst>
              <a:ext uri="{28A0092B-C50C-407E-A947-70E740481C1C}">
                <a14:useLocalDpi xmlns:a14="http://schemas.microsoft.com/office/drawing/2010/main" val="0"/>
              </a:ext>
            </a:extLst>
          </a:blip>
          <a:srcRect l="15431" t="23247" r="15431" b="19839"/>
          <a:stretch>
            <a:fillRect/>
          </a:stretch>
        </p:blipFill>
        <p:spPr bwMode="auto">
          <a:xfrm>
            <a:off x="6820957" y="484632"/>
            <a:ext cx="4375858" cy="3602181"/>
          </a:xfrm>
          <a:prstGeom prst="rect">
            <a:avLst/>
          </a:prstGeom>
          <a:noFill/>
          <a:extLst>
            <a:ext uri="{53640926-AAD7-44D8-BBD7-CCE9431645EC}">
              <a14:shadowObscured xmlns:a14="http://schemas.microsoft.com/office/drawing/2010/main"/>
            </a:ext>
          </a:extLst>
        </p:spPr>
      </p:pic>
      <p:cxnSp>
        <p:nvCxnSpPr>
          <p:cNvPr id="1037" name="Straight Connector 1036">
            <a:extLst>
              <a:ext uri="{FF2B5EF4-FFF2-40B4-BE49-F238E27FC236}">
                <a16:creationId xmlns:a16="http://schemas.microsoft.com/office/drawing/2014/main" id="{2724283B-587C-4A0E-A50E-B8914975B4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font, logo, graphics&#10;&#10;Description automatically generated">
            <a:extLst>
              <a:ext uri="{FF2B5EF4-FFF2-40B4-BE49-F238E27FC236}">
                <a16:creationId xmlns:a16="http://schemas.microsoft.com/office/drawing/2014/main" id="{557E29A5-4591-0F40-FA9A-262867F4EAB2}"/>
              </a:ext>
            </a:extLst>
          </p:cNvPr>
          <p:cNvPicPr>
            <a:picLocks noChangeAspect="1"/>
          </p:cNvPicPr>
          <p:nvPr/>
        </p:nvPicPr>
        <p:blipFill>
          <a:blip r:embed="rId6"/>
          <a:stretch>
            <a:fillRect/>
          </a:stretch>
        </p:blipFill>
        <p:spPr>
          <a:xfrm>
            <a:off x="8382000" y="4651895"/>
            <a:ext cx="3696929" cy="2182761"/>
          </a:xfrm>
          <a:prstGeom prst="rect">
            <a:avLst/>
          </a:prstGeom>
        </p:spPr>
      </p:pic>
    </p:spTree>
    <p:extLst>
      <p:ext uri="{BB962C8B-B14F-4D97-AF65-F5344CB8AC3E}">
        <p14:creationId xmlns:p14="http://schemas.microsoft.com/office/powerpoint/2010/main" val="146919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ED8AC-7CB5-43FB-9ECA-186005501F71}"/>
              </a:ext>
            </a:extLst>
          </p:cNvPr>
          <p:cNvSpPr>
            <a:spLocks noGrp="1"/>
          </p:cNvSpPr>
          <p:nvPr>
            <p:ph type="title"/>
          </p:nvPr>
        </p:nvSpPr>
        <p:spPr>
          <a:xfrm>
            <a:off x="1024128" y="585216"/>
            <a:ext cx="6066818" cy="2688926"/>
          </a:xfrm>
        </p:spPr>
        <p:txBody>
          <a:bodyPr>
            <a:normAutofit/>
          </a:bodyPr>
          <a:lstStyle/>
          <a:p>
            <a:r>
              <a:rPr lang="en-AU" sz="4000" b="1" dirty="0">
                <a:latin typeface="+mj-lt"/>
              </a:rPr>
              <a:t>Values</a:t>
            </a:r>
            <a:br>
              <a:rPr lang="en-AU" sz="4000" b="1" dirty="0">
                <a:latin typeface="+mj-lt"/>
              </a:rPr>
            </a:br>
            <a:r>
              <a:rPr lang="en-AU" sz="4000" b="1" dirty="0">
                <a:latin typeface="+mj-lt"/>
              </a:rPr>
              <a:t>         Mission</a:t>
            </a:r>
            <a:br>
              <a:rPr lang="en-AU" sz="4000" b="1" dirty="0">
                <a:latin typeface="+mj-lt"/>
              </a:rPr>
            </a:br>
            <a:r>
              <a:rPr lang="en-AU" sz="4000" b="1" dirty="0">
                <a:latin typeface="+mj-lt"/>
              </a:rPr>
              <a:t>                    Vision</a:t>
            </a:r>
            <a:br>
              <a:rPr lang="en-AU" sz="2800" b="1" dirty="0">
                <a:latin typeface="+mj-lt"/>
              </a:rPr>
            </a:br>
            <a:endParaRPr lang="en-AU" sz="2800" dirty="0"/>
          </a:p>
        </p:txBody>
      </p:sp>
      <p:sp>
        <p:nvSpPr>
          <p:cNvPr id="3" name="Content Placeholder 2">
            <a:extLst>
              <a:ext uri="{FF2B5EF4-FFF2-40B4-BE49-F238E27FC236}">
                <a16:creationId xmlns:a16="http://schemas.microsoft.com/office/drawing/2014/main" id="{72F88FCE-A304-4778-BD9B-C67D47C5A3D4}"/>
              </a:ext>
            </a:extLst>
          </p:cNvPr>
          <p:cNvSpPr>
            <a:spLocks noGrp="1"/>
          </p:cNvSpPr>
          <p:nvPr>
            <p:ph sz="quarter" idx="13"/>
          </p:nvPr>
        </p:nvSpPr>
        <p:spPr>
          <a:xfrm>
            <a:off x="1024128" y="4085302"/>
            <a:ext cx="6066818" cy="1135627"/>
          </a:xfrm>
          <a:ln>
            <a:solidFill>
              <a:srgbClr val="00B0F0"/>
            </a:solidFill>
          </a:ln>
        </p:spPr>
        <p:txBody>
          <a:bodyPr>
            <a:normAutofit/>
          </a:bodyPr>
          <a:lstStyle/>
          <a:p>
            <a:pPr marL="0" indent="0">
              <a:buNone/>
            </a:pPr>
            <a:r>
              <a:rPr lang="en-AU" sz="5400" dirty="0">
                <a:latin typeface="+mj-lt"/>
              </a:rPr>
              <a:t> </a:t>
            </a:r>
            <a:r>
              <a:rPr lang="en-AU" sz="5400" b="1" dirty="0">
                <a:latin typeface="+mj-lt"/>
              </a:rPr>
              <a:t>Importance of Purpose</a:t>
            </a:r>
          </a:p>
          <a:p>
            <a:endParaRPr lang="en-AU" dirty="0"/>
          </a:p>
        </p:txBody>
      </p:sp>
      <p:pic>
        <p:nvPicPr>
          <p:cNvPr id="16" name="Picture 15" descr="Navigational compass on a blue background">
            <a:extLst>
              <a:ext uri="{FF2B5EF4-FFF2-40B4-BE49-F238E27FC236}">
                <a16:creationId xmlns:a16="http://schemas.microsoft.com/office/drawing/2014/main" id="{EF88F8C8-E73D-DCDF-ED7E-B95A0E8DE762}"/>
              </a:ext>
            </a:extLst>
          </p:cNvPr>
          <p:cNvPicPr>
            <a:picLocks noChangeAspect="1"/>
          </p:cNvPicPr>
          <p:nvPr/>
        </p:nvPicPr>
        <p:blipFill rotWithShape="1">
          <a:blip r:embed="rId3"/>
          <a:srcRect l="42522" r="10965" b="-1"/>
          <a:stretch/>
        </p:blipFill>
        <p:spPr>
          <a:xfrm>
            <a:off x="7552266" y="10"/>
            <a:ext cx="4639733" cy="6857990"/>
          </a:xfrm>
          <a:prstGeom prst="rect">
            <a:avLst/>
          </a:prstGeom>
        </p:spPr>
      </p:pic>
    </p:spTree>
    <p:extLst>
      <p:ext uri="{BB962C8B-B14F-4D97-AF65-F5344CB8AC3E}">
        <p14:creationId xmlns:p14="http://schemas.microsoft.com/office/powerpoint/2010/main" val="691960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Rectangle 136">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See the source image">
            <a:extLst>
              <a:ext uri="{FF2B5EF4-FFF2-40B4-BE49-F238E27FC236}">
                <a16:creationId xmlns:a16="http://schemas.microsoft.com/office/drawing/2014/main" id="{E8BC110F-D4DF-417F-B6F9-1D1B8CF6185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09391" y="804333"/>
            <a:ext cx="8973215" cy="52493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16BFB93-66F2-47D4-B742-E13EE4CCC857}"/>
              </a:ext>
            </a:extLst>
          </p:cNvPr>
          <p:cNvPicPr>
            <a:picLocks noChangeAspect="1"/>
          </p:cNvPicPr>
          <p:nvPr/>
        </p:nvPicPr>
        <p:blipFill>
          <a:blip r:embed="rId4"/>
          <a:stretch>
            <a:fillRect/>
          </a:stretch>
        </p:blipFill>
        <p:spPr>
          <a:xfrm>
            <a:off x="10816970" y="5780013"/>
            <a:ext cx="757683" cy="516224"/>
          </a:xfrm>
          <a:prstGeom prst="rect">
            <a:avLst/>
          </a:prstGeom>
        </p:spPr>
      </p:pic>
    </p:spTree>
    <p:extLst>
      <p:ext uri="{BB962C8B-B14F-4D97-AF65-F5344CB8AC3E}">
        <p14:creationId xmlns:p14="http://schemas.microsoft.com/office/powerpoint/2010/main" val="2935969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ABE753E-4156-4486-B269-C34C2220E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B9BFE9F-67FE-4BBC-BFED-6AA4C51D00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986225-645E-4CB7-B5EB-6EED7D1418E2}"/>
              </a:ext>
            </a:extLst>
          </p:cNvPr>
          <p:cNvSpPr>
            <a:spLocks noGrp="1"/>
          </p:cNvSpPr>
          <p:nvPr>
            <p:ph type="title"/>
          </p:nvPr>
        </p:nvSpPr>
        <p:spPr>
          <a:xfrm>
            <a:off x="8187269" y="643467"/>
            <a:ext cx="3415612" cy="5571066"/>
          </a:xfrm>
        </p:spPr>
        <p:txBody>
          <a:bodyPr>
            <a:normAutofit/>
          </a:bodyPr>
          <a:lstStyle/>
          <a:p>
            <a:pPr algn="ctr"/>
            <a:r>
              <a:rPr lang="en-AU" dirty="0">
                <a:solidFill>
                  <a:schemeClr val="tx1"/>
                </a:solidFill>
              </a:rPr>
              <a:t>Risk Management</a:t>
            </a:r>
          </a:p>
        </p:txBody>
      </p:sp>
      <p:graphicFrame>
        <p:nvGraphicFramePr>
          <p:cNvPr id="5" name="Content Placeholder 2">
            <a:extLst>
              <a:ext uri="{FF2B5EF4-FFF2-40B4-BE49-F238E27FC236}">
                <a16:creationId xmlns:a16="http://schemas.microsoft.com/office/drawing/2014/main" id="{20E3231C-06DF-471F-911C-52F3250B205D}"/>
              </a:ext>
            </a:extLst>
          </p:cNvPr>
          <p:cNvGraphicFramePr>
            <a:graphicFrameLocks noGrp="1"/>
          </p:cNvGraphicFramePr>
          <p:nvPr>
            <p:ph sz="quarter" idx="13"/>
            <p:extLst>
              <p:ext uri="{D42A27DB-BD31-4B8C-83A1-F6EECF244321}">
                <p14:modId xmlns:p14="http://schemas.microsoft.com/office/powerpoint/2010/main" val="3027735613"/>
              </p:ext>
            </p:extLst>
          </p:nvPr>
        </p:nvGraphicFramePr>
        <p:xfrm>
          <a:off x="904874" y="643467"/>
          <a:ext cx="6189099" cy="5571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0087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AE4C84F-7457-4662-AFA3-554A32B9C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DF9B39E-8A25-4BC3-B3C0-ACD46B94E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DA858BC-6D07-4208-974A-02EE6B2AEC6D}"/>
              </a:ext>
            </a:extLst>
          </p:cNvPr>
          <p:cNvSpPr>
            <a:spLocks noGrp="1"/>
          </p:cNvSpPr>
          <p:nvPr>
            <p:ph type="title"/>
          </p:nvPr>
        </p:nvSpPr>
        <p:spPr>
          <a:xfrm>
            <a:off x="1024128" y="4971088"/>
            <a:ext cx="9720072" cy="1499616"/>
          </a:xfrm>
        </p:spPr>
        <p:txBody>
          <a:bodyPr>
            <a:normAutofit/>
          </a:bodyPr>
          <a:lstStyle/>
          <a:p>
            <a:pPr algn="ctr"/>
            <a:r>
              <a:rPr lang="en-AU" dirty="0">
                <a:solidFill>
                  <a:schemeClr val="tx1"/>
                </a:solidFill>
              </a:rPr>
              <a:t>Committee members  Obligations</a:t>
            </a:r>
          </a:p>
        </p:txBody>
      </p:sp>
      <p:cxnSp>
        <p:nvCxnSpPr>
          <p:cNvPr id="14" name="Straight Connector 13">
            <a:extLst>
              <a:ext uri="{FF2B5EF4-FFF2-40B4-BE49-F238E27FC236}">
                <a16:creationId xmlns:a16="http://schemas.microsoft.com/office/drawing/2014/main" id="{BA91CE2E-0B4F-41F3-95F2-0EB700368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E15E1BD-1679-47B8-986E-020F92C1F664}"/>
              </a:ext>
            </a:extLst>
          </p:cNvPr>
          <p:cNvGraphicFramePr>
            <a:graphicFrameLocks noGrp="1"/>
          </p:cNvGraphicFramePr>
          <p:nvPr>
            <p:ph sz="quarter" idx="13"/>
            <p:extLst>
              <p:ext uri="{D42A27DB-BD31-4B8C-83A1-F6EECF244321}">
                <p14:modId xmlns:p14="http://schemas.microsoft.com/office/powerpoint/2010/main" val="1234343248"/>
              </p:ext>
            </p:extLst>
          </p:nvPr>
        </p:nvGraphicFramePr>
        <p:xfrm>
          <a:off x="642938" y="642938"/>
          <a:ext cx="10896600" cy="3355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3332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6">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366EBE-44E5-4056-B5C4-4CDF53D6A614}"/>
              </a:ext>
            </a:extLst>
          </p:cNvPr>
          <p:cNvSpPr>
            <a:spLocks noGrp="1"/>
          </p:cNvSpPr>
          <p:nvPr>
            <p:ph type="title"/>
          </p:nvPr>
        </p:nvSpPr>
        <p:spPr>
          <a:xfrm>
            <a:off x="964788" y="804333"/>
            <a:ext cx="3391900" cy="5249334"/>
          </a:xfrm>
        </p:spPr>
        <p:txBody>
          <a:bodyPr>
            <a:normAutofit/>
          </a:bodyPr>
          <a:lstStyle/>
          <a:p>
            <a:pPr algn="ctr"/>
            <a:r>
              <a:rPr lang="en-US" b="1" dirty="0">
                <a:solidFill>
                  <a:schemeClr val="tx1"/>
                </a:solidFill>
                <a:cs typeface="Calibri Light" panose="020F0302020204030204" pitchFamily="34" charset="0"/>
              </a:rPr>
              <a:t>Be diligent about the financial viability</a:t>
            </a:r>
            <a:r>
              <a:rPr lang="en-US" dirty="0">
                <a:solidFill>
                  <a:schemeClr val="tx1"/>
                </a:solidFill>
                <a:cs typeface="Calibri Light" panose="020F0302020204030204" pitchFamily="34" charset="0"/>
              </a:rPr>
              <a:t>:</a:t>
            </a:r>
            <a:endParaRPr lang="en-AU" dirty="0">
              <a:solidFill>
                <a:schemeClr val="tx1"/>
              </a:solidFill>
            </a:endParaRPr>
          </a:p>
        </p:txBody>
      </p:sp>
      <p:sp>
        <p:nvSpPr>
          <p:cNvPr id="3" name="Content Placeholder 2">
            <a:extLst>
              <a:ext uri="{FF2B5EF4-FFF2-40B4-BE49-F238E27FC236}">
                <a16:creationId xmlns:a16="http://schemas.microsoft.com/office/drawing/2014/main" id="{46B77DE1-B232-42FB-B2BC-F748B5483783}"/>
              </a:ext>
            </a:extLst>
          </p:cNvPr>
          <p:cNvSpPr>
            <a:spLocks noGrp="1"/>
          </p:cNvSpPr>
          <p:nvPr>
            <p:ph sz="quarter" idx="13"/>
          </p:nvPr>
        </p:nvSpPr>
        <p:spPr>
          <a:xfrm>
            <a:off x="4951048" y="804333"/>
            <a:ext cx="6306003" cy="5249334"/>
          </a:xfrm>
        </p:spPr>
        <p:txBody>
          <a:bodyPr anchor="ctr">
            <a:normAutofit/>
          </a:bodyPr>
          <a:lstStyle/>
          <a:p>
            <a:pPr lvl="2">
              <a:buClr>
                <a:srgbClr val="FF0000"/>
              </a:buClr>
              <a:buFont typeface="Wingdings" panose="05000000000000000000" pitchFamily="2" charset="2"/>
              <a:buChar char="q"/>
            </a:pPr>
            <a:r>
              <a:rPr lang="en-US" sz="2400" b="1" dirty="0">
                <a:latin typeface="+mj-lt"/>
                <a:cs typeface="Calibri Light" panose="020F0302020204030204" pitchFamily="34" charset="0"/>
              </a:rPr>
              <a:t>how much it takes to operate the organisation</a:t>
            </a:r>
          </a:p>
          <a:p>
            <a:pPr lvl="2">
              <a:buClr>
                <a:srgbClr val="FF0000"/>
              </a:buClr>
              <a:buFont typeface="Wingdings" panose="05000000000000000000" pitchFamily="2" charset="2"/>
              <a:buChar char="q"/>
            </a:pPr>
            <a:r>
              <a:rPr lang="en-US" sz="2400" b="1" dirty="0">
                <a:latin typeface="+mj-lt"/>
                <a:cs typeface="Calibri Light" panose="020F0302020204030204" pitchFamily="34" charset="0"/>
              </a:rPr>
              <a:t>where the income comes from?</a:t>
            </a:r>
          </a:p>
          <a:p>
            <a:pPr lvl="2">
              <a:buClr>
                <a:srgbClr val="FF0000"/>
              </a:buClr>
              <a:buFont typeface="Wingdings" panose="05000000000000000000" pitchFamily="2" charset="2"/>
              <a:buChar char="q"/>
            </a:pPr>
            <a:r>
              <a:rPr lang="en-US" sz="2400" b="1" dirty="0">
                <a:latin typeface="+mj-lt"/>
                <a:cs typeface="Calibri Light" panose="020F0302020204030204" pitchFamily="34" charset="0"/>
              </a:rPr>
              <a:t>what fundraising is undertaken?</a:t>
            </a:r>
          </a:p>
          <a:p>
            <a:pPr lvl="2">
              <a:buClr>
                <a:srgbClr val="FF0000"/>
              </a:buClr>
              <a:buFont typeface="Wingdings" panose="05000000000000000000" pitchFamily="2" charset="2"/>
              <a:buChar char="q"/>
            </a:pPr>
            <a:r>
              <a:rPr lang="en-US" sz="2400" b="1" dirty="0">
                <a:latin typeface="+mj-lt"/>
                <a:cs typeface="Calibri Light" panose="020F0302020204030204" pitchFamily="34" charset="0"/>
              </a:rPr>
              <a:t>who is responsible for handling monies and payment of accounts?</a:t>
            </a:r>
          </a:p>
          <a:p>
            <a:pPr lvl="2">
              <a:buClr>
                <a:srgbClr val="FF0000"/>
              </a:buClr>
              <a:buFont typeface="Wingdings" panose="05000000000000000000" pitchFamily="2" charset="2"/>
              <a:buChar char="q"/>
            </a:pPr>
            <a:r>
              <a:rPr lang="en-US" sz="2400" b="1" dirty="0">
                <a:latin typeface="+mj-lt"/>
                <a:cs typeface="Calibri Light" panose="020F0302020204030204" pitchFamily="34" charset="0"/>
              </a:rPr>
              <a:t>what each report  means when they are presented at meetings?</a:t>
            </a:r>
          </a:p>
          <a:p>
            <a:pPr lvl="2">
              <a:buClr>
                <a:srgbClr val="FF0000"/>
              </a:buClr>
              <a:buFont typeface="Wingdings" panose="05000000000000000000" pitchFamily="2" charset="2"/>
              <a:buChar char="q"/>
            </a:pPr>
            <a:r>
              <a:rPr lang="en-US" sz="2400" b="1" dirty="0">
                <a:latin typeface="+mj-lt"/>
                <a:cs typeface="Calibri Light" panose="020F0302020204030204" pitchFamily="34" charset="0"/>
              </a:rPr>
              <a:t>that acquittals are being reported accurately and timely?</a:t>
            </a:r>
          </a:p>
          <a:p>
            <a:pPr lvl="2">
              <a:buClr>
                <a:srgbClr val="FF0000"/>
              </a:buClr>
              <a:buFont typeface="Wingdings" panose="05000000000000000000" pitchFamily="2" charset="2"/>
              <a:buChar char="q"/>
            </a:pPr>
            <a:r>
              <a:rPr lang="en-US" sz="2400" b="1" dirty="0">
                <a:latin typeface="+mj-lt"/>
                <a:cs typeface="Calibri Light" panose="020F0302020204030204" pitchFamily="34" charset="0"/>
              </a:rPr>
              <a:t>Ask questions!</a:t>
            </a:r>
          </a:p>
          <a:p>
            <a:pPr marL="310896" lvl="2" indent="0">
              <a:buNone/>
            </a:pPr>
            <a:endParaRPr lang="en-US" sz="1100" b="1" dirty="0">
              <a:latin typeface="+mj-lt"/>
              <a:cs typeface="Calibri Light" panose="020F0302020204030204" pitchFamily="34" charset="0"/>
            </a:endParaRPr>
          </a:p>
          <a:p>
            <a:pPr marL="0" marR="0" lvl="0" indent="0" defTabSz="457200" rtl="0" eaLnBrk="1" fontAlgn="auto" latinLnBrk="0" hangingPunct="1">
              <a:spcBef>
                <a:spcPts val="1000"/>
              </a:spcBef>
              <a:spcAft>
                <a:spcPts val="0"/>
              </a:spcAft>
              <a:buClr>
                <a:srgbClr val="90C226"/>
              </a:buClr>
              <a:buSzPct val="80000"/>
              <a:buFont typeface="Wingdings 3" charset="2"/>
              <a:buNone/>
              <a:tabLst/>
              <a:defRPr/>
            </a:pPr>
            <a:r>
              <a:rPr lang="en-US" sz="2400" i="1" dirty="0">
                <a:latin typeface="+mj-lt"/>
                <a:cs typeface="Calibri Light" panose="020F0302020204030204" pitchFamily="34" charset="0"/>
              </a:rPr>
              <a:t> </a:t>
            </a:r>
            <a:r>
              <a:rPr kumimoji="0" lang="en-US" sz="2400" b="0" i="0" u="none" strike="noStrike" kern="1200" cap="none" spc="0" normalizeH="0" baseline="0" noProof="0" dirty="0">
                <a:ln>
                  <a:noFill/>
                </a:ln>
                <a:effectLst/>
                <a:uLnTx/>
                <a:uFillTx/>
                <a:latin typeface="+mj-lt"/>
                <a:cs typeface="Calibri Light" panose="020F0302020204030204" pitchFamily="34" charset="0"/>
              </a:rPr>
              <a:t> </a:t>
            </a:r>
            <a:r>
              <a:rPr lang="en-US" sz="2400" dirty="0">
                <a:latin typeface="+mj-lt"/>
                <a:cs typeface="Calibri Light" panose="020F0302020204030204" pitchFamily="34" charset="0"/>
              </a:rPr>
              <a:t>If you have any concerns, ask for professional advice and don’t approve further financial transactions until satisfied. </a:t>
            </a:r>
            <a:endParaRPr lang="en-AU" sz="2400" dirty="0">
              <a:latin typeface="+mj-lt"/>
              <a:cs typeface="Calibri Light" panose="020F0302020204030204" pitchFamily="34" charset="0"/>
            </a:endParaRPr>
          </a:p>
          <a:p>
            <a:endParaRPr lang="en-AU" dirty="0"/>
          </a:p>
        </p:txBody>
      </p:sp>
    </p:spTree>
    <p:extLst>
      <p:ext uri="{BB962C8B-B14F-4D97-AF65-F5344CB8AC3E}">
        <p14:creationId xmlns:p14="http://schemas.microsoft.com/office/powerpoint/2010/main" val="307115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855D75-A970-454C-B4B2-EAE91642A1E6}"/>
              </a:ext>
            </a:extLst>
          </p:cNvPr>
          <p:cNvSpPr>
            <a:spLocks noGrp="1"/>
          </p:cNvSpPr>
          <p:nvPr>
            <p:ph type="title"/>
          </p:nvPr>
        </p:nvSpPr>
        <p:spPr>
          <a:xfrm>
            <a:off x="643468" y="643467"/>
            <a:ext cx="3415612" cy="5571066"/>
          </a:xfrm>
        </p:spPr>
        <p:txBody>
          <a:bodyPr>
            <a:normAutofit/>
          </a:bodyPr>
          <a:lstStyle/>
          <a:p>
            <a:r>
              <a:rPr lang="en-AU" dirty="0">
                <a:solidFill>
                  <a:schemeClr val="tx1"/>
                </a:solidFill>
              </a:rPr>
              <a:t>Conflict </a:t>
            </a:r>
            <a:br>
              <a:rPr lang="en-AU" dirty="0">
                <a:solidFill>
                  <a:schemeClr val="tx1"/>
                </a:solidFill>
              </a:rPr>
            </a:br>
            <a:r>
              <a:rPr lang="en-AU" dirty="0">
                <a:solidFill>
                  <a:schemeClr val="tx1"/>
                </a:solidFill>
              </a:rPr>
              <a:t>of </a:t>
            </a:r>
            <a:br>
              <a:rPr lang="en-AU" dirty="0">
                <a:solidFill>
                  <a:schemeClr val="tx1"/>
                </a:solidFill>
              </a:rPr>
            </a:br>
            <a:r>
              <a:rPr lang="en-AU" dirty="0">
                <a:solidFill>
                  <a:schemeClr val="tx1"/>
                </a:solidFill>
              </a:rPr>
              <a:t>Interest</a:t>
            </a:r>
          </a:p>
        </p:txBody>
      </p:sp>
      <p:graphicFrame>
        <p:nvGraphicFramePr>
          <p:cNvPr id="5" name="Content Placeholder 2">
            <a:extLst>
              <a:ext uri="{FF2B5EF4-FFF2-40B4-BE49-F238E27FC236}">
                <a16:creationId xmlns:a16="http://schemas.microsoft.com/office/drawing/2014/main" id="{DD9A056F-50B3-46A1-A56C-F9D9C949D225}"/>
              </a:ext>
            </a:extLst>
          </p:cNvPr>
          <p:cNvGraphicFramePr>
            <a:graphicFrameLocks noGrp="1"/>
          </p:cNvGraphicFramePr>
          <p:nvPr>
            <p:ph sz="quarter" idx="13"/>
            <p:extLst>
              <p:ext uri="{D42A27DB-BD31-4B8C-83A1-F6EECF244321}">
                <p14:modId xmlns:p14="http://schemas.microsoft.com/office/powerpoint/2010/main" val="2806541243"/>
              </p:ext>
            </p:extLst>
          </p:nvPr>
        </p:nvGraphicFramePr>
        <p:xfrm>
          <a:off x="5603875" y="968374"/>
          <a:ext cx="5737635" cy="5122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9941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FBA010-A631-4952-AC08-1A2E5594C1B6}"/>
              </a:ext>
            </a:extLst>
          </p:cNvPr>
          <p:cNvSpPr>
            <a:spLocks noGrp="1"/>
          </p:cNvSpPr>
          <p:nvPr>
            <p:ph type="title"/>
          </p:nvPr>
        </p:nvSpPr>
        <p:spPr>
          <a:xfrm>
            <a:off x="643468" y="643467"/>
            <a:ext cx="3415612" cy="5571066"/>
          </a:xfrm>
        </p:spPr>
        <p:txBody>
          <a:bodyPr>
            <a:normAutofit/>
          </a:bodyPr>
          <a:lstStyle/>
          <a:p>
            <a:pPr algn="ctr"/>
            <a:r>
              <a:rPr lang="en-AU" dirty="0">
                <a:solidFill>
                  <a:schemeClr val="tx1"/>
                </a:solidFill>
              </a:rPr>
              <a:t>DEALING </a:t>
            </a:r>
            <a:br>
              <a:rPr lang="en-AU" dirty="0">
                <a:solidFill>
                  <a:schemeClr val="tx1"/>
                </a:solidFill>
              </a:rPr>
            </a:br>
            <a:r>
              <a:rPr lang="en-AU" dirty="0">
                <a:solidFill>
                  <a:schemeClr val="tx1"/>
                </a:solidFill>
              </a:rPr>
              <a:t>WITH</a:t>
            </a:r>
            <a:br>
              <a:rPr lang="en-AU" dirty="0">
                <a:solidFill>
                  <a:schemeClr val="tx1"/>
                </a:solidFill>
              </a:rPr>
            </a:br>
            <a:r>
              <a:rPr lang="en-AU" dirty="0">
                <a:solidFill>
                  <a:schemeClr val="tx1"/>
                </a:solidFill>
              </a:rPr>
              <a:t> DIFFICULT SITUTIONS</a:t>
            </a:r>
          </a:p>
        </p:txBody>
      </p:sp>
      <p:graphicFrame>
        <p:nvGraphicFramePr>
          <p:cNvPr id="5" name="Content Placeholder 2">
            <a:extLst>
              <a:ext uri="{FF2B5EF4-FFF2-40B4-BE49-F238E27FC236}">
                <a16:creationId xmlns:a16="http://schemas.microsoft.com/office/drawing/2014/main" id="{1F8EABF6-E131-4939-AEF5-51EE9B3A8D71}"/>
              </a:ext>
            </a:extLst>
          </p:cNvPr>
          <p:cNvGraphicFramePr>
            <a:graphicFrameLocks noGrp="1"/>
          </p:cNvGraphicFramePr>
          <p:nvPr>
            <p:ph idx="1"/>
            <p:extLst>
              <p:ext uri="{D42A27DB-BD31-4B8C-83A1-F6EECF244321}">
                <p14:modId xmlns:p14="http://schemas.microsoft.com/office/powerpoint/2010/main" val="1577240466"/>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60369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999</TotalTime>
  <Words>3262</Words>
  <Application>Microsoft Office PowerPoint</Application>
  <PresentationFormat>Widescreen</PresentationFormat>
  <Paragraphs>257</Paragraphs>
  <Slides>16</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-apple-system</vt:lpstr>
      <vt:lpstr>Arial</vt:lpstr>
      <vt:lpstr>Calibri</vt:lpstr>
      <vt:lpstr>Calibri Body</vt:lpstr>
      <vt:lpstr>Calibri Light</vt:lpstr>
      <vt:lpstr>Roboto</vt:lpstr>
      <vt:lpstr>Tw Cen MT</vt:lpstr>
      <vt:lpstr>Tw Cen MT Condensed</vt:lpstr>
      <vt:lpstr>Wingdings</vt:lpstr>
      <vt:lpstr>Wingdings 3</vt:lpstr>
      <vt:lpstr>Integral</vt:lpstr>
      <vt:lpstr>Dynamic Committees –  Leading your Community</vt:lpstr>
      <vt:lpstr>Dynamic Committees –  Leading your Community</vt:lpstr>
      <vt:lpstr>Values          Mission                     Vision </vt:lpstr>
      <vt:lpstr>PowerPoint Presentation</vt:lpstr>
      <vt:lpstr>Risk Management</vt:lpstr>
      <vt:lpstr>Committee members  Obligations</vt:lpstr>
      <vt:lpstr>Be diligent about the financial viability:</vt:lpstr>
      <vt:lpstr>Conflict  of  Interest</vt:lpstr>
      <vt:lpstr>DEALING  WITH  DIFFICULT SITUTIONS</vt:lpstr>
      <vt:lpstr>Compliance</vt:lpstr>
      <vt:lpstr>Committee Culture &amp; Ethics</vt:lpstr>
      <vt:lpstr>Committee Culture &amp; Professional Conduct</vt:lpstr>
      <vt:lpstr>Committee member responsibilities</vt:lpstr>
      <vt:lpstr>Who is on your committee</vt:lpstr>
      <vt:lpstr>Q &amp; A             </vt:lpstr>
      <vt:lpstr>You are invited to register to attend quarterly leadership meetings  -  run by volunteering loddon mallee (VLM) project vlm@bgovolunteers.org.au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Committee</dc:title>
  <dc:creator>Helen Yorston</dc:creator>
  <cp:lastModifiedBy>merry dee Dixon</cp:lastModifiedBy>
  <cp:revision>65</cp:revision>
  <cp:lastPrinted>2023-05-16T01:12:17Z</cp:lastPrinted>
  <dcterms:created xsi:type="dcterms:W3CDTF">2021-05-05T09:55:26Z</dcterms:created>
  <dcterms:modified xsi:type="dcterms:W3CDTF">2023-05-17T05:22:27Z</dcterms:modified>
</cp:coreProperties>
</file>